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335" r:id="rId2"/>
    <p:sldId id="336" r:id="rId3"/>
    <p:sldId id="340" r:id="rId4"/>
    <p:sldId id="348" r:id="rId5"/>
    <p:sldId id="349" r:id="rId6"/>
    <p:sldId id="351" r:id="rId7"/>
    <p:sldId id="344" r:id="rId8"/>
    <p:sldId id="352" r:id="rId9"/>
    <p:sldId id="353" r:id="rId10"/>
    <p:sldId id="354" r:id="rId11"/>
    <p:sldId id="355" r:id="rId12"/>
    <p:sldId id="356" r:id="rId13"/>
    <p:sldId id="358" r:id="rId14"/>
    <p:sldId id="357" r:id="rId15"/>
    <p:sldId id="360" r:id="rId16"/>
    <p:sldId id="359" r:id="rId17"/>
    <p:sldId id="362" r:id="rId18"/>
    <p:sldId id="345" r:id="rId19"/>
    <p:sldId id="364" r:id="rId20"/>
    <p:sldId id="363" r:id="rId21"/>
  </p:sldIdLst>
  <p:sldSz cx="12192000" cy="6858000"/>
  <p:notesSz cx="6858000" cy="9144000"/>
  <p:embeddedFontLst>
    <p:embeddedFont>
      <p:font typeface="微软雅黑" panose="020B0503020204020204" pitchFamily="34" charset="-122"/>
      <p:regular r:id="rId24"/>
      <p:bold r:id="rId25"/>
    </p:embeddedFont>
    <p:embeddedFont>
      <p:font typeface="Cambria Math" panose="02040503050406030204" pitchFamily="18" charset="0"/>
      <p:regular r:id="rId26"/>
    </p:embeddedFont>
    <p:embeddedFont>
      <p:font typeface="微軟正黑體" panose="020B0604030504040204" pitchFamily="34" charset="-120"/>
      <p:regular r:id="rId27"/>
      <p:bold r:id="rId28"/>
    </p:embeddedFont>
    <p:embeddedFont>
      <p:font typeface="Segoe UI" panose="020B0502040204020203"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微软雅黑" panose="020B0503020204020204" pitchFamily="34" charset="-122"/>
      <p:regular r:id="rId24"/>
      <p:bold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D39"/>
    <a:srgbClr val="27303B"/>
    <a:srgbClr val="F2F2F2"/>
    <a:srgbClr val="000000"/>
    <a:srgbClr val="AC6672"/>
    <a:srgbClr val="D28C79"/>
    <a:srgbClr val="141D24"/>
    <a:srgbClr val="E73A1C"/>
    <a:srgbClr val="FFFFFF"/>
    <a:srgbClr val="534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31" autoAdjust="0"/>
  </p:normalViewPr>
  <p:slideViewPr>
    <p:cSldViewPr snapToGrid="0">
      <p:cViewPr varScale="1">
        <p:scale>
          <a:sx n="64" d="100"/>
          <a:sy n="64" d="100"/>
        </p:scale>
        <p:origin x="1290" y="-474"/>
      </p:cViewPr>
      <p:guideLst>
        <p:guide orient="horz" pos="2160"/>
        <p:guide pos="3840"/>
      </p:guideLst>
    </p:cSldViewPr>
  </p:slideViewPr>
  <p:notesTextViewPr>
    <p:cViewPr>
      <p:scale>
        <a:sx n="1" d="1"/>
        <a:sy n="1" d="1"/>
      </p:scale>
      <p:origin x="0" y="0"/>
    </p:cViewPr>
  </p:notesTextViewPr>
  <p:notesViewPr>
    <p:cSldViewPr snapToGrid="0" showGuides="1">
      <p:cViewPr varScale="1">
        <p:scale>
          <a:sx n="57" d="100"/>
          <a:sy n="57" d="100"/>
        </p:scale>
        <p:origin x="198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us\AppData\Local\Temp\Sentimental%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1"/>
        <c:ser>
          <c:idx val="0"/>
          <c:order val="0"/>
          <c:tx>
            <c:strRef>
              <c:f>'[Sentimental Analysis.xlsx]NEW'!$B$1</c:f>
              <c:strCache>
                <c:ptCount val="1"/>
                <c:pt idx="0">
                  <c:v>Unigram</c:v>
                </c:pt>
              </c:strCache>
            </c:strRef>
          </c:tx>
          <c:spPr>
            <a:ln w="47625">
              <a:noFill/>
            </a:ln>
          </c:spPr>
          <c:marker>
            <c:symbol val="circle"/>
            <c:size val="7"/>
            <c:spPr>
              <a:solidFill>
                <a:srgbClr val="3366CC"/>
              </a:solidFill>
              <a:ln cmpd="sng">
                <a:solidFill>
                  <a:srgbClr val="3366CC"/>
                </a:solidFill>
              </a:ln>
            </c:spPr>
          </c:marker>
          <c:xVal>
            <c:numRef>
              <c:f>'[Sentimental Analysis.xlsx]NEW'!$A$2:$A$23</c:f>
              <c:numCache>
                <c:formatCode>General</c:formatCode>
                <c:ptCount val="22"/>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numCache>
            </c:numRef>
          </c:xVal>
          <c:yVal>
            <c:numRef>
              <c:f>'[Sentimental Analysis.xlsx]NEW'!$B$2:$B$23</c:f>
              <c:numCache>
                <c:formatCode>General</c:formatCode>
                <c:ptCount val="22"/>
                <c:pt idx="0">
                  <c:v>0.56967999999999996</c:v>
                </c:pt>
                <c:pt idx="1">
                  <c:v>0.57979999999999998</c:v>
                </c:pt>
                <c:pt idx="2">
                  <c:v>0.58614999999999995</c:v>
                </c:pt>
                <c:pt idx="3">
                  <c:v>0.59072000000000002</c:v>
                </c:pt>
                <c:pt idx="4">
                  <c:v>0.59140000000000004</c:v>
                </c:pt>
                <c:pt idx="5">
                  <c:v>0.59321999999999997</c:v>
                </c:pt>
                <c:pt idx="6">
                  <c:v>0.59236</c:v>
                </c:pt>
                <c:pt idx="7">
                  <c:v>0.59397999999999995</c:v>
                </c:pt>
                <c:pt idx="8">
                  <c:v>0.59414</c:v>
                </c:pt>
                <c:pt idx="9">
                  <c:v>0.59399000000000002</c:v>
                </c:pt>
                <c:pt idx="10">
                  <c:v>0.59399000000000002</c:v>
                </c:pt>
                <c:pt idx="11">
                  <c:v>0.59409999999999996</c:v>
                </c:pt>
                <c:pt idx="12">
                  <c:v>0.59230000000000005</c:v>
                </c:pt>
                <c:pt idx="13">
                  <c:v>0.59291000000000005</c:v>
                </c:pt>
                <c:pt idx="14">
                  <c:v>0.59241999999999995</c:v>
                </c:pt>
                <c:pt idx="15">
                  <c:v>0.59238000000000002</c:v>
                </c:pt>
                <c:pt idx="16">
                  <c:v>0.59214999999999995</c:v>
                </c:pt>
                <c:pt idx="17">
                  <c:v>0.59211000000000003</c:v>
                </c:pt>
                <c:pt idx="18">
                  <c:v>0.59206000000000003</c:v>
                </c:pt>
                <c:pt idx="19">
                  <c:v>0.59209000000000001</c:v>
                </c:pt>
              </c:numCache>
            </c:numRef>
          </c:yVal>
          <c:smooth val="1"/>
        </c:ser>
        <c:ser>
          <c:idx val="1"/>
          <c:order val="1"/>
          <c:tx>
            <c:strRef>
              <c:f>'[Sentimental Analysis.xlsx]NEW'!$C$1</c:f>
              <c:strCache>
                <c:ptCount val="1"/>
                <c:pt idx="0">
                  <c:v>Bigram</c:v>
                </c:pt>
              </c:strCache>
            </c:strRef>
          </c:tx>
          <c:spPr>
            <a:ln w="47625">
              <a:noFill/>
            </a:ln>
          </c:spPr>
          <c:marker>
            <c:symbol val="circle"/>
            <c:size val="7"/>
            <c:spPr>
              <a:solidFill>
                <a:srgbClr val="DC3912"/>
              </a:solidFill>
              <a:ln cmpd="sng">
                <a:solidFill>
                  <a:srgbClr val="DC3912"/>
                </a:solidFill>
              </a:ln>
            </c:spPr>
          </c:marker>
          <c:xVal>
            <c:numRef>
              <c:f>'[Sentimental Analysis.xlsx]NEW'!$A$2:$A$23</c:f>
              <c:numCache>
                <c:formatCode>General</c:formatCode>
                <c:ptCount val="22"/>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numCache>
            </c:numRef>
          </c:xVal>
          <c:yVal>
            <c:numRef>
              <c:f>'[Sentimental Analysis.xlsx]NEW'!$C$2:$C$23</c:f>
              <c:numCache>
                <c:formatCode>General</c:formatCode>
                <c:ptCount val="22"/>
                <c:pt idx="0">
                  <c:v>0.53403</c:v>
                </c:pt>
                <c:pt idx="2">
                  <c:v>0.53695999999999999</c:v>
                </c:pt>
                <c:pt idx="4">
                  <c:v>0.53686999999999996</c:v>
                </c:pt>
                <c:pt idx="6">
                  <c:v>0.53588999999999998</c:v>
                </c:pt>
                <c:pt idx="8">
                  <c:v>0.53591999999999995</c:v>
                </c:pt>
                <c:pt idx="10">
                  <c:v>0.53508999999999995</c:v>
                </c:pt>
                <c:pt idx="12">
                  <c:v>0.53574999999999995</c:v>
                </c:pt>
                <c:pt idx="14">
                  <c:v>0.53720000000000001</c:v>
                </c:pt>
                <c:pt idx="16">
                  <c:v>0.53741000000000005</c:v>
                </c:pt>
                <c:pt idx="18">
                  <c:v>0.53886999999999996</c:v>
                </c:pt>
                <c:pt idx="20">
                  <c:v>0.53825000000000001</c:v>
                </c:pt>
              </c:numCache>
            </c:numRef>
          </c:yVal>
          <c:smooth val="1"/>
        </c:ser>
        <c:ser>
          <c:idx val="2"/>
          <c:order val="2"/>
          <c:tx>
            <c:strRef>
              <c:f>'[Sentimental Analysis.xlsx]NEW'!$D$1</c:f>
              <c:strCache>
                <c:ptCount val="1"/>
                <c:pt idx="0">
                  <c:v>Trigram</c:v>
                </c:pt>
              </c:strCache>
            </c:strRef>
          </c:tx>
          <c:spPr>
            <a:ln w="47625">
              <a:noFill/>
            </a:ln>
          </c:spPr>
          <c:marker>
            <c:symbol val="circle"/>
            <c:size val="7"/>
            <c:spPr>
              <a:solidFill>
                <a:srgbClr val="FF9900"/>
              </a:solidFill>
              <a:ln cmpd="sng">
                <a:solidFill>
                  <a:srgbClr val="FF9900"/>
                </a:solidFill>
              </a:ln>
            </c:spPr>
          </c:marker>
          <c:xVal>
            <c:numRef>
              <c:f>'[Sentimental Analysis.xlsx]NEW'!$A$2:$A$23</c:f>
              <c:numCache>
                <c:formatCode>General</c:formatCode>
                <c:ptCount val="22"/>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numCache>
            </c:numRef>
          </c:xVal>
          <c:yVal>
            <c:numRef>
              <c:f>'[Sentimental Analysis.xlsx]NEW'!$D$2:$D$23</c:f>
              <c:numCache>
                <c:formatCode>General</c:formatCode>
                <c:ptCount val="22"/>
                <c:pt idx="0">
                  <c:v>0.52153000000000005</c:v>
                </c:pt>
                <c:pt idx="2">
                  <c:v>0.52149999999999996</c:v>
                </c:pt>
                <c:pt idx="4">
                  <c:v>0.52054999999999996</c:v>
                </c:pt>
                <c:pt idx="6">
                  <c:v>0.52041000000000004</c:v>
                </c:pt>
                <c:pt idx="8">
                  <c:v>0.52068000000000003</c:v>
                </c:pt>
                <c:pt idx="10">
                  <c:v>0.52129999999999999</c:v>
                </c:pt>
                <c:pt idx="12">
                  <c:v>0.52231000000000005</c:v>
                </c:pt>
                <c:pt idx="14">
                  <c:v>0.52186999999999995</c:v>
                </c:pt>
                <c:pt idx="16">
                  <c:v>0.52100000000000002</c:v>
                </c:pt>
                <c:pt idx="18">
                  <c:v>0.52136000000000005</c:v>
                </c:pt>
                <c:pt idx="20">
                  <c:v>0.52168000000000003</c:v>
                </c:pt>
              </c:numCache>
            </c:numRef>
          </c:yVal>
          <c:smooth val="1"/>
        </c:ser>
        <c:ser>
          <c:idx val="3"/>
          <c:order val="3"/>
          <c:tx>
            <c:strRef>
              <c:f>'[Sentimental Analysis.xlsx]NEW'!$E$1</c:f>
              <c:strCache>
                <c:ptCount val="1"/>
                <c:pt idx="0">
                  <c:v>Unigram + Bigram</c:v>
                </c:pt>
              </c:strCache>
            </c:strRef>
          </c:tx>
          <c:spPr>
            <a:ln w="47625">
              <a:noFill/>
            </a:ln>
          </c:spPr>
          <c:marker>
            <c:symbol val="circle"/>
            <c:size val="7"/>
            <c:spPr>
              <a:solidFill>
                <a:srgbClr val="109618"/>
              </a:solidFill>
              <a:ln cmpd="sng">
                <a:solidFill>
                  <a:srgbClr val="109618"/>
                </a:solidFill>
              </a:ln>
            </c:spPr>
          </c:marker>
          <c:xVal>
            <c:numRef>
              <c:f>'[Sentimental Analysis.xlsx]NEW'!$A$2:$A$23</c:f>
              <c:numCache>
                <c:formatCode>General</c:formatCode>
                <c:ptCount val="22"/>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numCache>
            </c:numRef>
          </c:xVal>
          <c:yVal>
            <c:numRef>
              <c:f>'[Sentimental Analysis.xlsx]NEW'!$E$2:$E$23</c:f>
              <c:numCache>
                <c:formatCode>General</c:formatCode>
                <c:ptCount val="22"/>
                <c:pt idx="0">
                  <c:v>0.53322999999999998</c:v>
                </c:pt>
                <c:pt idx="2">
                  <c:v>0.53881000000000001</c:v>
                </c:pt>
                <c:pt idx="4">
                  <c:v>0.53879999999999995</c:v>
                </c:pt>
                <c:pt idx="6">
                  <c:v>0.54069999999999996</c:v>
                </c:pt>
                <c:pt idx="8">
                  <c:v>0.54091999999999996</c:v>
                </c:pt>
                <c:pt idx="10">
                  <c:v>0.54105000000000003</c:v>
                </c:pt>
                <c:pt idx="12">
                  <c:v>0.54171000000000002</c:v>
                </c:pt>
                <c:pt idx="14">
                  <c:v>0.54017000000000004</c:v>
                </c:pt>
                <c:pt idx="16">
                  <c:v>0.54176999999999997</c:v>
                </c:pt>
                <c:pt idx="18">
                  <c:v>0.54127000000000003</c:v>
                </c:pt>
                <c:pt idx="19">
                  <c:v>0.54093999999999998</c:v>
                </c:pt>
                <c:pt idx="20">
                  <c:v>0.53956999999999999</c:v>
                </c:pt>
              </c:numCache>
            </c:numRef>
          </c:yVal>
          <c:smooth val="1"/>
        </c:ser>
        <c:ser>
          <c:idx val="4"/>
          <c:order val="4"/>
          <c:tx>
            <c:strRef>
              <c:f>'[Sentimental Analysis.xlsx]NEW'!$F$1</c:f>
              <c:strCache>
                <c:ptCount val="1"/>
                <c:pt idx="0">
                  <c:v>Unigram + Bigram + Trigram</c:v>
                </c:pt>
              </c:strCache>
            </c:strRef>
          </c:tx>
          <c:spPr>
            <a:ln w="47625">
              <a:noFill/>
            </a:ln>
          </c:spPr>
          <c:marker>
            <c:symbol val="circle"/>
            <c:size val="7"/>
            <c:spPr>
              <a:solidFill>
                <a:srgbClr val="990099"/>
              </a:solidFill>
              <a:ln cmpd="sng">
                <a:solidFill>
                  <a:srgbClr val="990099"/>
                </a:solidFill>
              </a:ln>
            </c:spPr>
          </c:marker>
          <c:xVal>
            <c:numRef>
              <c:f>'[Sentimental Analysis.xlsx]NEW'!$A$2:$A$23</c:f>
              <c:numCache>
                <c:formatCode>General</c:formatCode>
                <c:ptCount val="22"/>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numCache>
            </c:numRef>
          </c:xVal>
          <c:yVal>
            <c:numRef>
              <c:f>'[Sentimental Analysis.xlsx]NEW'!$F$2:$F$23</c:f>
              <c:numCache>
                <c:formatCode>General</c:formatCode>
                <c:ptCount val="22"/>
                <c:pt idx="0">
                  <c:v>0.52263000000000004</c:v>
                </c:pt>
                <c:pt idx="2">
                  <c:v>0.52559999999999996</c:v>
                </c:pt>
                <c:pt idx="4">
                  <c:v>0.52659</c:v>
                </c:pt>
                <c:pt idx="6">
                  <c:v>0.52564</c:v>
                </c:pt>
                <c:pt idx="8">
                  <c:v>0.52566999999999997</c:v>
                </c:pt>
                <c:pt idx="10">
                  <c:v>0.52449999999999997</c:v>
                </c:pt>
                <c:pt idx="12">
                  <c:v>0.52441000000000004</c:v>
                </c:pt>
                <c:pt idx="14">
                  <c:v>0.52231000000000005</c:v>
                </c:pt>
                <c:pt idx="16">
                  <c:v>0.52103999999999995</c:v>
                </c:pt>
                <c:pt idx="18">
                  <c:v>0.52041999999999999</c:v>
                </c:pt>
                <c:pt idx="19">
                  <c:v>0.51866999999999996</c:v>
                </c:pt>
                <c:pt idx="20">
                  <c:v>0.51887000000000005</c:v>
                </c:pt>
              </c:numCache>
            </c:numRef>
          </c:yVal>
          <c:smooth val="1"/>
        </c:ser>
        <c:dLbls>
          <c:showLegendKey val="0"/>
          <c:showVal val="0"/>
          <c:showCatName val="0"/>
          <c:showSerName val="0"/>
          <c:showPercent val="0"/>
          <c:showBubbleSize val="0"/>
        </c:dLbls>
        <c:axId val="1812248704"/>
        <c:axId val="1867109280"/>
      </c:scatterChart>
      <c:valAx>
        <c:axId val="1812248704"/>
        <c:scaling>
          <c:orientation val="minMax"/>
        </c:scaling>
        <c:delete val="0"/>
        <c:axPos val="b"/>
        <c:numFmt formatCode="General" sourceLinked="1"/>
        <c:majorTickMark val="none"/>
        <c:minorTickMark val="none"/>
        <c:tickLblPos val="nextTo"/>
        <c:crossAx val="1867109280"/>
        <c:crosses val="autoZero"/>
        <c:crossBetween val="midCat"/>
      </c:valAx>
      <c:valAx>
        <c:axId val="1867109280"/>
        <c:scaling>
          <c:orientation val="minMax"/>
          <c:min val="0.5"/>
        </c:scaling>
        <c:delete val="0"/>
        <c:axPos val="l"/>
        <c:numFmt formatCode="General" sourceLinked="1"/>
        <c:majorTickMark val="none"/>
        <c:minorTickMark val="none"/>
        <c:tickLblPos val="nextTo"/>
        <c:crossAx val="1812248704"/>
        <c:crosses val="autoZero"/>
        <c:crossBetween val="midCat"/>
      </c:valAx>
    </c:plotArea>
    <c:legend>
      <c:legendPos val="b"/>
      <c:layout/>
      <c:overlay val="0"/>
    </c:legend>
    <c:plotVisOnly val="1"/>
    <c:dispBlanksAs val="zero"/>
    <c:showDLblsOverMax val="1"/>
  </c:chart>
  <c:txPr>
    <a:bodyPr/>
    <a:lstStyle/>
    <a:p>
      <a:pPr>
        <a:defRPr sz="2000">
          <a:solidFill>
            <a:schemeClr val="bg1"/>
          </a:solidFill>
        </a:defRPr>
      </a:pPr>
      <a:endParaRPr lang="zh-TW"/>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90441-50FE-4992-BC0F-90907C355CBA}" type="doc">
      <dgm:prSet loTypeId="urn:microsoft.com/office/officeart/2005/8/layout/radial1" loCatId="relationship" qsTypeId="urn:microsoft.com/office/officeart/2005/8/quickstyle/3d9" qsCatId="3D" csTypeId="urn:microsoft.com/office/officeart/2005/8/colors/accent0_2" csCatId="mainScheme" phldr="1"/>
      <dgm:spPr/>
      <dgm:t>
        <a:bodyPr/>
        <a:lstStyle/>
        <a:p>
          <a:endParaRPr lang="zh-TW" altLang="en-US"/>
        </a:p>
      </dgm:t>
    </dgm:pt>
    <dgm:pt modelId="{D7982931-2121-43BE-B5A7-C370E77ABC55}">
      <dgm:prSet phldrT="[文字]" custT="1"/>
      <dgm:spPr/>
      <dgm:t>
        <a:bodyPr/>
        <a:lstStyle/>
        <a:p>
          <a:r>
            <a:rPr lang="en-US" altLang="zh-TW" sz="3200" dirty="0" smtClean="0"/>
            <a:t>POS</a:t>
          </a:r>
          <a:endParaRPr lang="zh-TW" altLang="en-US" sz="3200" dirty="0"/>
        </a:p>
      </dgm:t>
    </dgm:pt>
    <dgm:pt modelId="{DE8B4762-B7D9-4451-BA65-601B6092428A}" type="parTrans" cxnId="{31FFFD5F-6552-494E-B7EA-CC0E12D28E3E}">
      <dgm:prSet/>
      <dgm:spPr/>
      <dgm:t>
        <a:bodyPr/>
        <a:lstStyle/>
        <a:p>
          <a:endParaRPr lang="zh-TW" altLang="en-US" sz="2400">
            <a:solidFill>
              <a:schemeClr val="bg1"/>
            </a:solidFill>
          </a:endParaRPr>
        </a:p>
      </dgm:t>
    </dgm:pt>
    <dgm:pt modelId="{21A2FD51-123C-440D-96EC-23E52A124E9C}" type="sibTrans" cxnId="{31FFFD5F-6552-494E-B7EA-CC0E12D28E3E}">
      <dgm:prSet/>
      <dgm:spPr/>
      <dgm:t>
        <a:bodyPr/>
        <a:lstStyle/>
        <a:p>
          <a:endParaRPr lang="zh-TW" altLang="en-US" sz="2400">
            <a:solidFill>
              <a:schemeClr val="bg1"/>
            </a:solidFill>
          </a:endParaRPr>
        </a:p>
      </dgm:t>
    </dgm:pt>
    <dgm:pt modelId="{15F2EFD9-8B3B-4CAB-9DC3-CCE73E47C840}">
      <dgm:prSet phldrT="[文字]" custT="1"/>
      <dgm:spPr/>
      <dgm:t>
        <a:bodyPr/>
        <a:lstStyle/>
        <a:p>
          <a:r>
            <a:rPr lang="en-US" altLang="zh-TW" sz="2400" smtClean="0"/>
            <a:t>V</a:t>
          </a:r>
          <a:endParaRPr lang="zh-TW" altLang="en-US" sz="2400" dirty="0"/>
        </a:p>
      </dgm:t>
    </dgm:pt>
    <dgm:pt modelId="{FA04F622-201C-4F5F-8D2D-B0D84216B877}" type="parTrans" cxnId="{8B4D1CE9-28F8-4127-BCF7-60543791EF8B}">
      <dgm:prSet/>
      <dgm:spPr>
        <a:ln>
          <a:solidFill>
            <a:schemeClr val="bg1"/>
          </a:solidFill>
        </a:ln>
      </dgm:spPr>
      <dgm:t>
        <a:bodyPr/>
        <a:lstStyle/>
        <a:p>
          <a:endParaRPr lang="zh-TW" altLang="en-US" sz="2400">
            <a:solidFill>
              <a:schemeClr val="bg1"/>
            </a:solidFill>
          </a:endParaRPr>
        </a:p>
      </dgm:t>
    </dgm:pt>
    <dgm:pt modelId="{F3719B9F-E10E-4529-802A-47428D8FB7F5}" type="sibTrans" cxnId="{8B4D1CE9-28F8-4127-BCF7-60543791EF8B}">
      <dgm:prSet/>
      <dgm:spPr/>
      <dgm:t>
        <a:bodyPr/>
        <a:lstStyle/>
        <a:p>
          <a:endParaRPr lang="zh-TW" altLang="en-US" sz="2400">
            <a:solidFill>
              <a:schemeClr val="bg1"/>
            </a:solidFill>
          </a:endParaRPr>
        </a:p>
      </dgm:t>
    </dgm:pt>
    <dgm:pt modelId="{2261BA55-78D2-47E4-8A5E-767CFF318FC3}">
      <dgm:prSet phldrT="[文字]" custT="1"/>
      <dgm:spPr/>
      <dgm:t>
        <a:bodyPr/>
        <a:lstStyle/>
        <a:p>
          <a:r>
            <a:rPr lang="en-US" altLang="zh-TW" sz="2400" dirty="0" err="1" smtClean="0"/>
            <a:t>Adv</a:t>
          </a:r>
          <a:endParaRPr lang="zh-TW" altLang="en-US" sz="2400" dirty="0"/>
        </a:p>
      </dgm:t>
    </dgm:pt>
    <dgm:pt modelId="{49ECDF50-6C3D-4030-8773-71E3808DDB39}" type="parTrans" cxnId="{63CC0A85-0940-459C-8A4F-1D20ED96DBF4}">
      <dgm:prSet/>
      <dgm:spPr>
        <a:ln>
          <a:solidFill>
            <a:schemeClr val="bg1"/>
          </a:solidFill>
        </a:ln>
      </dgm:spPr>
      <dgm:t>
        <a:bodyPr/>
        <a:lstStyle/>
        <a:p>
          <a:endParaRPr lang="zh-TW" altLang="en-US" sz="2400">
            <a:solidFill>
              <a:schemeClr val="bg1"/>
            </a:solidFill>
          </a:endParaRPr>
        </a:p>
      </dgm:t>
    </dgm:pt>
    <dgm:pt modelId="{BBC18B59-92D8-4B8D-92D1-AFF108C3BC57}" type="sibTrans" cxnId="{63CC0A85-0940-459C-8A4F-1D20ED96DBF4}">
      <dgm:prSet/>
      <dgm:spPr/>
      <dgm:t>
        <a:bodyPr/>
        <a:lstStyle/>
        <a:p>
          <a:endParaRPr lang="zh-TW" altLang="en-US" sz="2400">
            <a:solidFill>
              <a:schemeClr val="bg1"/>
            </a:solidFill>
          </a:endParaRPr>
        </a:p>
      </dgm:t>
    </dgm:pt>
    <dgm:pt modelId="{5E74621D-C511-4DC8-B14B-8BBF116545BE}">
      <dgm:prSet phldrT="[文字]" custT="1"/>
      <dgm:spPr/>
      <dgm:t>
        <a:bodyPr/>
        <a:lstStyle/>
        <a:p>
          <a:r>
            <a:rPr lang="en-US" altLang="zh-TW" sz="2400" dirty="0" err="1" smtClean="0"/>
            <a:t>Adj</a:t>
          </a:r>
          <a:endParaRPr lang="zh-TW" altLang="en-US" sz="2400" dirty="0"/>
        </a:p>
      </dgm:t>
    </dgm:pt>
    <dgm:pt modelId="{F9FFC1AD-1FD4-42FA-B6A3-6A77E7A8B9AF}" type="parTrans" cxnId="{51422E6F-32A4-44EA-81A4-18A1BB7EE2C0}">
      <dgm:prSet/>
      <dgm:spPr>
        <a:ln>
          <a:solidFill>
            <a:schemeClr val="bg1"/>
          </a:solidFill>
        </a:ln>
      </dgm:spPr>
      <dgm:t>
        <a:bodyPr/>
        <a:lstStyle/>
        <a:p>
          <a:endParaRPr lang="zh-TW" altLang="en-US" sz="2400">
            <a:solidFill>
              <a:schemeClr val="bg1"/>
            </a:solidFill>
          </a:endParaRPr>
        </a:p>
      </dgm:t>
    </dgm:pt>
    <dgm:pt modelId="{8D466B58-1F8B-4791-9360-38AA063DA119}" type="sibTrans" cxnId="{51422E6F-32A4-44EA-81A4-18A1BB7EE2C0}">
      <dgm:prSet/>
      <dgm:spPr/>
      <dgm:t>
        <a:bodyPr/>
        <a:lstStyle/>
        <a:p>
          <a:endParaRPr lang="zh-TW" altLang="en-US" sz="2400">
            <a:solidFill>
              <a:schemeClr val="bg1"/>
            </a:solidFill>
          </a:endParaRPr>
        </a:p>
      </dgm:t>
    </dgm:pt>
    <dgm:pt modelId="{C11BB668-7EFD-4EAD-A12E-B7001E866D50}">
      <dgm:prSet phldrT="[文字]" custT="1"/>
      <dgm:spPr/>
      <dgm:t>
        <a:bodyPr/>
        <a:lstStyle/>
        <a:p>
          <a:r>
            <a:rPr lang="en-US" altLang="zh-TW" sz="2400" smtClean="0"/>
            <a:t>Prep</a:t>
          </a:r>
          <a:endParaRPr lang="zh-TW" altLang="en-US" sz="2400" dirty="0"/>
        </a:p>
      </dgm:t>
    </dgm:pt>
    <dgm:pt modelId="{98B6C56E-D6CE-471D-80B8-4CC980511693}" type="parTrans" cxnId="{9D58824C-2BE2-486E-B34D-DAAD690456AA}">
      <dgm:prSet/>
      <dgm:spPr>
        <a:ln>
          <a:solidFill>
            <a:schemeClr val="bg1"/>
          </a:solidFill>
        </a:ln>
      </dgm:spPr>
      <dgm:t>
        <a:bodyPr/>
        <a:lstStyle/>
        <a:p>
          <a:endParaRPr lang="zh-TW" altLang="en-US" sz="2400">
            <a:solidFill>
              <a:schemeClr val="bg1"/>
            </a:solidFill>
          </a:endParaRPr>
        </a:p>
      </dgm:t>
    </dgm:pt>
    <dgm:pt modelId="{D6AFAE51-D31F-4B4D-8421-2D8EF0BA2DCC}" type="sibTrans" cxnId="{9D58824C-2BE2-486E-B34D-DAAD690456AA}">
      <dgm:prSet/>
      <dgm:spPr/>
      <dgm:t>
        <a:bodyPr/>
        <a:lstStyle/>
        <a:p>
          <a:endParaRPr lang="zh-TW" altLang="en-US" sz="2400">
            <a:solidFill>
              <a:schemeClr val="bg1"/>
            </a:solidFill>
          </a:endParaRPr>
        </a:p>
      </dgm:t>
    </dgm:pt>
    <dgm:pt modelId="{6D352D36-2FED-4160-866D-34E6160ED3B1}">
      <dgm:prSet custT="1"/>
      <dgm:spPr/>
      <dgm:t>
        <a:bodyPr/>
        <a:lstStyle/>
        <a:p>
          <a:r>
            <a:rPr lang="en-US" altLang="zh-TW" sz="2400" smtClean="0"/>
            <a:t>Conj</a:t>
          </a:r>
          <a:endParaRPr lang="zh-TW" altLang="en-US" sz="2400" dirty="0"/>
        </a:p>
      </dgm:t>
    </dgm:pt>
    <dgm:pt modelId="{FA892220-E5E2-4BF7-8648-82EE30DDE0C9}" type="parTrans" cxnId="{F21B905B-243E-4106-95A1-5B4BDC6DEA38}">
      <dgm:prSet/>
      <dgm:spPr>
        <a:ln>
          <a:solidFill>
            <a:schemeClr val="bg1"/>
          </a:solidFill>
        </a:ln>
      </dgm:spPr>
      <dgm:t>
        <a:bodyPr/>
        <a:lstStyle/>
        <a:p>
          <a:endParaRPr lang="zh-TW" altLang="en-US" sz="2400">
            <a:solidFill>
              <a:schemeClr val="bg1"/>
            </a:solidFill>
          </a:endParaRPr>
        </a:p>
      </dgm:t>
    </dgm:pt>
    <dgm:pt modelId="{9DE296C5-BFA7-48E1-AEAB-E4C5B02C9B35}" type="sibTrans" cxnId="{F21B905B-243E-4106-95A1-5B4BDC6DEA38}">
      <dgm:prSet/>
      <dgm:spPr/>
      <dgm:t>
        <a:bodyPr/>
        <a:lstStyle/>
        <a:p>
          <a:endParaRPr lang="zh-TW" altLang="en-US" sz="2400">
            <a:solidFill>
              <a:schemeClr val="bg1"/>
            </a:solidFill>
          </a:endParaRPr>
        </a:p>
      </dgm:t>
    </dgm:pt>
    <dgm:pt modelId="{14B95EBD-22EB-4620-A1BE-3A018CDC697F}">
      <dgm:prSet custT="1"/>
      <dgm:spPr/>
      <dgm:t>
        <a:bodyPr/>
        <a:lstStyle/>
        <a:p>
          <a:r>
            <a:rPr lang="en-US" altLang="zh-TW" sz="2400" smtClean="0"/>
            <a:t>Interj</a:t>
          </a:r>
          <a:endParaRPr lang="zh-TW" altLang="en-US" sz="2400" dirty="0"/>
        </a:p>
      </dgm:t>
    </dgm:pt>
    <dgm:pt modelId="{FD348389-8C66-4B7A-BF11-5235A1333DEA}" type="parTrans" cxnId="{A3A3E1D3-23FE-410F-954F-80D33BA8BAC8}">
      <dgm:prSet/>
      <dgm:spPr>
        <a:ln>
          <a:solidFill>
            <a:schemeClr val="bg1"/>
          </a:solidFill>
        </a:ln>
      </dgm:spPr>
      <dgm:t>
        <a:bodyPr/>
        <a:lstStyle/>
        <a:p>
          <a:endParaRPr lang="zh-TW" altLang="en-US" sz="2400">
            <a:solidFill>
              <a:schemeClr val="bg1"/>
            </a:solidFill>
          </a:endParaRPr>
        </a:p>
      </dgm:t>
    </dgm:pt>
    <dgm:pt modelId="{7FC08A53-FBE9-4C91-9B6B-7D532A6A71F1}" type="sibTrans" cxnId="{A3A3E1D3-23FE-410F-954F-80D33BA8BAC8}">
      <dgm:prSet/>
      <dgm:spPr/>
      <dgm:t>
        <a:bodyPr/>
        <a:lstStyle/>
        <a:p>
          <a:endParaRPr lang="zh-TW" altLang="en-US" sz="2400">
            <a:solidFill>
              <a:schemeClr val="bg1"/>
            </a:solidFill>
          </a:endParaRPr>
        </a:p>
      </dgm:t>
    </dgm:pt>
    <dgm:pt modelId="{328B3FFD-32A9-46E4-9EDA-9F8DC06D0BDB}">
      <dgm:prSet custT="1"/>
      <dgm:spPr/>
      <dgm:t>
        <a:bodyPr/>
        <a:lstStyle/>
        <a:p>
          <a:r>
            <a:rPr lang="en-US" altLang="zh-TW" sz="2400" smtClean="0"/>
            <a:t>N</a:t>
          </a:r>
          <a:endParaRPr lang="zh-TW" altLang="en-US" sz="2400" dirty="0"/>
        </a:p>
      </dgm:t>
    </dgm:pt>
    <dgm:pt modelId="{8731BA2C-BDF4-4C5B-9948-A8A4D66931FD}" type="parTrans" cxnId="{6BF98CE2-5010-49E0-A6BE-F60059D4FA20}">
      <dgm:prSet/>
      <dgm:spPr>
        <a:ln>
          <a:solidFill>
            <a:schemeClr val="bg1"/>
          </a:solidFill>
        </a:ln>
      </dgm:spPr>
      <dgm:t>
        <a:bodyPr/>
        <a:lstStyle/>
        <a:p>
          <a:endParaRPr lang="zh-TW" altLang="en-US" sz="2400">
            <a:solidFill>
              <a:schemeClr val="bg1"/>
            </a:solidFill>
          </a:endParaRPr>
        </a:p>
      </dgm:t>
    </dgm:pt>
    <dgm:pt modelId="{D76E027D-A6ED-4CF2-8284-AA9AC0FAA3E0}" type="sibTrans" cxnId="{6BF98CE2-5010-49E0-A6BE-F60059D4FA20}">
      <dgm:prSet/>
      <dgm:spPr/>
      <dgm:t>
        <a:bodyPr/>
        <a:lstStyle/>
        <a:p>
          <a:endParaRPr lang="zh-TW" altLang="en-US" sz="2400">
            <a:solidFill>
              <a:schemeClr val="bg1"/>
            </a:solidFill>
          </a:endParaRPr>
        </a:p>
      </dgm:t>
    </dgm:pt>
    <dgm:pt modelId="{FE0601CC-6439-42C7-AC6D-59B293A57CD5}">
      <dgm:prSet custT="1"/>
      <dgm:spPr/>
      <dgm:t>
        <a:bodyPr/>
        <a:lstStyle/>
        <a:p>
          <a:r>
            <a:rPr lang="en-US" altLang="zh-TW" sz="2400" dirty="0" err="1" smtClean="0"/>
            <a:t>ProN</a:t>
          </a:r>
          <a:endParaRPr lang="zh-TW" altLang="en-US" sz="2400" dirty="0"/>
        </a:p>
      </dgm:t>
    </dgm:pt>
    <dgm:pt modelId="{54EDDC93-5859-489E-9B4F-D3FAE2EC2A90}" type="parTrans" cxnId="{E923D8A1-CF67-4F06-99C4-3DAECEDBBDDD}">
      <dgm:prSet/>
      <dgm:spPr>
        <a:ln>
          <a:solidFill>
            <a:schemeClr val="bg1"/>
          </a:solidFill>
        </a:ln>
      </dgm:spPr>
      <dgm:t>
        <a:bodyPr/>
        <a:lstStyle/>
        <a:p>
          <a:endParaRPr lang="zh-TW" altLang="en-US" sz="2400">
            <a:solidFill>
              <a:schemeClr val="bg1"/>
            </a:solidFill>
          </a:endParaRPr>
        </a:p>
      </dgm:t>
    </dgm:pt>
    <dgm:pt modelId="{8CA62A27-064F-4157-AF1C-602E61C0849D}" type="sibTrans" cxnId="{E923D8A1-CF67-4F06-99C4-3DAECEDBBDDD}">
      <dgm:prSet/>
      <dgm:spPr/>
      <dgm:t>
        <a:bodyPr/>
        <a:lstStyle/>
        <a:p>
          <a:endParaRPr lang="zh-TW" altLang="en-US" sz="2400">
            <a:solidFill>
              <a:schemeClr val="bg1"/>
            </a:solidFill>
          </a:endParaRPr>
        </a:p>
      </dgm:t>
    </dgm:pt>
    <dgm:pt modelId="{8EC52206-0D69-4547-BEA6-F459F683FAC8}" type="pres">
      <dgm:prSet presAssocID="{29690441-50FE-4992-BC0F-90907C355CBA}" presName="cycle" presStyleCnt="0">
        <dgm:presLayoutVars>
          <dgm:chMax val="1"/>
          <dgm:dir/>
          <dgm:animLvl val="ctr"/>
          <dgm:resizeHandles val="exact"/>
        </dgm:presLayoutVars>
      </dgm:prSet>
      <dgm:spPr/>
      <dgm:t>
        <a:bodyPr/>
        <a:lstStyle/>
        <a:p>
          <a:endParaRPr lang="zh-TW" altLang="en-US"/>
        </a:p>
      </dgm:t>
    </dgm:pt>
    <dgm:pt modelId="{C83AC04B-F6F4-41AA-8385-837B4FE1C24C}" type="pres">
      <dgm:prSet presAssocID="{D7982931-2121-43BE-B5A7-C370E77ABC55}" presName="centerShape" presStyleLbl="node0" presStyleIdx="0" presStyleCnt="1"/>
      <dgm:spPr/>
      <dgm:t>
        <a:bodyPr/>
        <a:lstStyle/>
        <a:p>
          <a:endParaRPr lang="zh-TW" altLang="en-US"/>
        </a:p>
      </dgm:t>
    </dgm:pt>
    <dgm:pt modelId="{5286D822-8CC8-4391-B297-B2459344F2DD}" type="pres">
      <dgm:prSet presAssocID="{FA04F622-201C-4F5F-8D2D-B0D84216B877}" presName="Name9" presStyleLbl="parChTrans1D2" presStyleIdx="0" presStyleCnt="8"/>
      <dgm:spPr/>
      <dgm:t>
        <a:bodyPr/>
        <a:lstStyle/>
        <a:p>
          <a:endParaRPr lang="zh-TW" altLang="en-US"/>
        </a:p>
      </dgm:t>
    </dgm:pt>
    <dgm:pt modelId="{ED4D2295-B8F3-43E0-8FB2-6AB62A5B975D}" type="pres">
      <dgm:prSet presAssocID="{FA04F622-201C-4F5F-8D2D-B0D84216B877}" presName="connTx" presStyleLbl="parChTrans1D2" presStyleIdx="0" presStyleCnt="8"/>
      <dgm:spPr/>
      <dgm:t>
        <a:bodyPr/>
        <a:lstStyle/>
        <a:p>
          <a:endParaRPr lang="zh-TW" altLang="en-US"/>
        </a:p>
      </dgm:t>
    </dgm:pt>
    <dgm:pt modelId="{2906FA95-87CD-45C6-80DA-D8B633A0101B}" type="pres">
      <dgm:prSet presAssocID="{15F2EFD9-8B3B-4CAB-9DC3-CCE73E47C840}" presName="node" presStyleLbl="node1" presStyleIdx="0" presStyleCnt="8">
        <dgm:presLayoutVars>
          <dgm:bulletEnabled val="1"/>
        </dgm:presLayoutVars>
      </dgm:prSet>
      <dgm:spPr/>
      <dgm:t>
        <a:bodyPr/>
        <a:lstStyle/>
        <a:p>
          <a:endParaRPr lang="zh-TW" altLang="en-US"/>
        </a:p>
      </dgm:t>
    </dgm:pt>
    <dgm:pt modelId="{281CC36A-9BA1-4B57-9B02-85C590ACD480}" type="pres">
      <dgm:prSet presAssocID="{49ECDF50-6C3D-4030-8773-71E3808DDB39}" presName="Name9" presStyleLbl="parChTrans1D2" presStyleIdx="1" presStyleCnt="8"/>
      <dgm:spPr/>
      <dgm:t>
        <a:bodyPr/>
        <a:lstStyle/>
        <a:p>
          <a:endParaRPr lang="zh-TW" altLang="en-US"/>
        </a:p>
      </dgm:t>
    </dgm:pt>
    <dgm:pt modelId="{158A36F6-C7BB-41A4-A063-27063BF5E5D5}" type="pres">
      <dgm:prSet presAssocID="{49ECDF50-6C3D-4030-8773-71E3808DDB39}" presName="connTx" presStyleLbl="parChTrans1D2" presStyleIdx="1" presStyleCnt="8"/>
      <dgm:spPr/>
      <dgm:t>
        <a:bodyPr/>
        <a:lstStyle/>
        <a:p>
          <a:endParaRPr lang="zh-TW" altLang="en-US"/>
        </a:p>
      </dgm:t>
    </dgm:pt>
    <dgm:pt modelId="{1B6263F3-CE4D-45CC-8078-FD3DD70BA3C8}" type="pres">
      <dgm:prSet presAssocID="{2261BA55-78D2-47E4-8A5E-767CFF318FC3}" presName="node" presStyleLbl="node1" presStyleIdx="1" presStyleCnt="8">
        <dgm:presLayoutVars>
          <dgm:bulletEnabled val="1"/>
        </dgm:presLayoutVars>
      </dgm:prSet>
      <dgm:spPr/>
      <dgm:t>
        <a:bodyPr/>
        <a:lstStyle/>
        <a:p>
          <a:endParaRPr lang="zh-TW" altLang="en-US"/>
        </a:p>
      </dgm:t>
    </dgm:pt>
    <dgm:pt modelId="{41EC5ABC-325B-4139-B268-C294E43C7F5D}" type="pres">
      <dgm:prSet presAssocID="{F9FFC1AD-1FD4-42FA-B6A3-6A77E7A8B9AF}" presName="Name9" presStyleLbl="parChTrans1D2" presStyleIdx="2" presStyleCnt="8"/>
      <dgm:spPr/>
      <dgm:t>
        <a:bodyPr/>
        <a:lstStyle/>
        <a:p>
          <a:endParaRPr lang="zh-TW" altLang="en-US"/>
        </a:p>
      </dgm:t>
    </dgm:pt>
    <dgm:pt modelId="{7CFFDB28-8E73-46ED-8403-349794678DBB}" type="pres">
      <dgm:prSet presAssocID="{F9FFC1AD-1FD4-42FA-B6A3-6A77E7A8B9AF}" presName="connTx" presStyleLbl="parChTrans1D2" presStyleIdx="2" presStyleCnt="8"/>
      <dgm:spPr/>
      <dgm:t>
        <a:bodyPr/>
        <a:lstStyle/>
        <a:p>
          <a:endParaRPr lang="zh-TW" altLang="en-US"/>
        </a:p>
      </dgm:t>
    </dgm:pt>
    <dgm:pt modelId="{BF6B54BB-287E-4CB3-9AFE-CFBA55ABB3CD}" type="pres">
      <dgm:prSet presAssocID="{5E74621D-C511-4DC8-B14B-8BBF116545BE}" presName="node" presStyleLbl="node1" presStyleIdx="2" presStyleCnt="8">
        <dgm:presLayoutVars>
          <dgm:bulletEnabled val="1"/>
        </dgm:presLayoutVars>
      </dgm:prSet>
      <dgm:spPr/>
      <dgm:t>
        <a:bodyPr/>
        <a:lstStyle/>
        <a:p>
          <a:endParaRPr lang="zh-TW" altLang="en-US"/>
        </a:p>
      </dgm:t>
    </dgm:pt>
    <dgm:pt modelId="{07AE4B80-C6D2-444D-9D67-476680255664}" type="pres">
      <dgm:prSet presAssocID="{FA892220-E5E2-4BF7-8648-82EE30DDE0C9}" presName="Name9" presStyleLbl="parChTrans1D2" presStyleIdx="3" presStyleCnt="8"/>
      <dgm:spPr/>
      <dgm:t>
        <a:bodyPr/>
        <a:lstStyle/>
        <a:p>
          <a:endParaRPr lang="zh-TW" altLang="en-US"/>
        </a:p>
      </dgm:t>
    </dgm:pt>
    <dgm:pt modelId="{654CB3C9-08FB-4916-9395-C5F979B4D5EC}" type="pres">
      <dgm:prSet presAssocID="{FA892220-E5E2-4BF7-8648-82EE30DDE0C9}" presName="connTx" presStyleLbl="parChTrans1D2" presStyleIdx="3" presStyleCnt="8"/>
      <dgm:spPr/>
      <dgm:t>
        <a:bodyPr/>
        <a:lstStyle/>
        <a:p>
          <a:endParaRPr lang="zh-TW" altLang="en-US"/>
        </a:p>
      </dgm:t>
    </dgm:pt>
    <dgm:pt modelId="{0750F02D-D139-4B2D-A842-11AD07CC41E3}" type="pres">
      <dgm:prSet presAssocID="{6D352D36-2FED-4160-866D-34E6160ED3B1}" presName="node" presStyleLbl="node1" presStyleIdx="3" presStyleCnt="8">
        <dgm:presLayoutVars>
          <dgm:bulletEnabled val="1"/>
        </dgm:presLayoutVars>
      </dgm:prSet>
      <dgm:spPr/>
      <dgm:t>
        <a:bodyPr/>
        <a:lstStyle/>
        <a:p>
          <a:endParaRPr lang="zh-TW" altLang="en-US"/>
        </a:p>
      </dgm:t>
    </dgm:pt>
    <dgm:pt modelId="{B693E92C-0BD2-467E-919E-7CFA1FA51E6D}" type="pres">
      <dgm:prSet presAssocID="{98B6C56E-D6CE-471D-80B8-4CC980511693}" presName="Name9" presStyleLbl="parChTrans1D2" presStyleIdx="4" presStyleCnt="8"/>
      <dgm:spPr/>
      <dgm:t>
        <a:bodyPr/>
        <a:lstStyle/>
        <a:p>
          <a:endParaRPr lang="zh-TW" altLang="en-US"/>
        </a:p>
      </dgm:t>
    </dgm:pt>
    <dgm:pt modelId="{CD51F453-50D7-455E-AE2F-33A55DDB85FF}" type="pres">
      <dgm:prSet presAssocID="{98B6C56E-D6CE-471D-80B8-4CC980511693}" presName="connTx" presStyleLbl="parChTrans1D2" presStyleIdx="4" presStyleCnt="8"/>
      <dgm:spPr/>
      <dgm:t>
        <a:bodyPr/>
        <a:lstStyle/>
        <a:p>
          <a:endParaRPr lang="zh-TW" altLang="en-US"/>
        </a:p>
      </dgm:t>
    </dgm:pt>
    <dgm:pt modelId="{EA8B8F49-0033-46FB-8B9D-450BFDBD40CE}" type="pres">
      <dgm:prSet presAssocID="{C11BB668-7EFD-4EAD-A12E-B7001E866D50}" presName="node" presStyleLbl="node1" presStyleIdx="4" presStyleCnt="8">
        <dgm:presLayoutVars>
          <dgm:bulletEnabled val="1"/>
        </dgm:presLayoutVars>
      </dgm:prSet>
      <dgm:spPr/>
      <dgm:t>
        <a:bodyPr/>
        <a:lstStyle/>
        <a:p>
          <a:endParaRPr lang="zh-TW" altLang="en-US"/>
        </a:p>
      </dgm:t>
    </dgm:pt>
    <dgm:pt modelId="{50188BC5-1B01-4878-8EA1-3E42DE35AE51}" type="pres">
      <dgm:prSet presAssocID="{FD348389-8C66-4B7A-BF11-5235A1333DEA}" presName="Name9" presStyleLbl="parChTrans1D2" presStyleIdx="5" presStyleCnt="8"/>
      <dgm:spPr/>
      <dgm:t>
        <a:bodyPr/>
        <a:lstStyle/>
        <a:p>
          <a:endParaRPr lang="zh-TW" altLang="en-US"/>
        </a:p>
      </dgm:t>
    </dgm:pt>
    <dgm:pt modelId="{71F0DF41-B77B-4222-8C31-4AFF747D29A0}" type="pres">
      <dgm:prSet presAssocID="{FD348389-8C66-4B7A-BF11-5235A1333DEA}" presName="connTx" presStyleLbl="parChTrans1D2" presStyleIdx="5" presStyleCnt="8"/>
      <dgm:spPr/>
      <dgm:t>
        <a:bodyPr/>
        <a:lstStyle/>
        <a:p>
          <a:endParaRPr lang="zh-TW" altLang="en-US"/>
        </a:p>
      </dgm:t>
    </dgm:pt>
    <dgm:pt modelId="{1C15B19C-7E7B-44B5-9ED8-232F0222FA51}" type="pres">
      <dgm:prSet presAssocID="{14B95EBD-22EB-4620-A1BE-3A018CDC697F}" presName="node" presStyleLbl="node1" presStyleIdx="5" presStyleCnt="8">
        <dgm:presLayoutVars>
          <dgm:bulletEnabled val="1"/>
        </dgm:presLayoutVars>
      </dgm:prSet>
      <dgm:spPr/>
      <dgm:t>
        <a:bodyPr/>
        <a:lstStyle/>
        <a:p>
          <a:endParaRPr lang="zh-TW" altLang="en-US"/>
        </a:p>
      </dgm:t>
    </dgm:pt>
    <dgm:pt modelId="{BD5C99DA-A912-410F-943D-172D8741B092}" type="pres">
      <dgm:prSet presAssocID="{8731BA2C-BDF4-4C5B-9948-A8A4D66931FD}" presName="Name9" presStyleLbl="parChTrans1D2" presStyleIdx="6" presStyleCnt="8"/>
      <dgm:spPr/>
      <dgm:t>
        <a:bodyPr/>
        <a:lstStyle/>
        <a:p>
          <a:endParaRPr lang="zh-TW" altLang="en-US"/>
        </a:p>
      </dgm:t>
    </dgm:pt>
    <dgm:pt modelId="{2E6B1657-B46C-48AB-86D9-113EEFBFEBE5}" type="pres">
      <dgm:prSet presAssocID="{8731BA2C-BDF4-4C5B-9948-A8A4D66931FD}" presName="connTx" presStyleLbl="parChTrans1D2" presStyleIdx="6" presStyleCnt="8"/>
      <dgm:spPr/>
      <dgm:t>
        <a:bodyPr/>
        <a:lstStyle/>
        <a:p>
          <a:endParaRPr lang="zh-TW" altLang="en-US"/>
        </a:p>
      </dgm:t>
    </dgm:pt>
    <dgm:pt modelId="{075DE74E-527D-480B-B70B-6BCA4B9052E3}" type="pres">
      <dgm:prSet presAssocID="{328B3FFD-32A9-46E4-9EDA-9F8DC06D0BDB}" presName="node" presStyleLbl="node1" presStyleIdx="6" presStyleCnt="8">
        <dgm:presLayoutVars>
          <dgm:bulletEnabled val="1"/>
        </dgm:presLayoutVars>
      </dgm:prSet>
      <dgm:spPr/>
      <dgm:t>
        <a:bodyPr/>
        <a:lstStyle/>
        <a:p>
          <a:endParaRPr lang="zh-TW" altLang="en-US"/>
        </a:p>
      </dgm:t>
    </dgm:pt>
    <dgm:pt modelId="{934F85D9-9EBE-463F-800D-09B449FE0F02}" type="pres">
      <dgm:prSet presAssocID="{54EDDC93-5859-489E-9B4F-D3FAE2EC2A90}" presName="Name9" presStyleLbl="parChTrans1D2" presStyleIdx="7" presStyleCnt="8"/>
      <dgm:spPr/>
      <dgm:t>
        <a:bodyPr/>
        <a:lstStyle/>
        <a:p>
          <a:endParaRPr lang="zh-TW" altLang="en-US"/>
        </a:p>
      </dgm:t>
    </dgm:pt>
    <dgm:pt modelId="{8965B466-63FE-475C-B2E3-3DD896F370AC}" type="pres">
      <dgm:prSet presAssocID="{54EDDC93-5859-489E-9B4F-D3FAE2EC2A90}" presName="connTx" presStyleLbl="parChTrans1D2" presStyleIdx="7" presStyleCnt="8"/>
      <dgm:spPr/>
      <dgm:t>
        <a:bodyPr/>
        <a:lstStyle/>
        <a:p>
          <a:endParaRPr lang="zh-TW" altLang="en-US"/>
        </a:p>
      </dgm:t>
    </dgm:pt>
    <dgm:pt modelId="{9DE1328E-9151-43A3-B777-5BDF6326C750}" type="pres">
      <dgm:prSet presAssocID="{FE0601CC-6439-42C7-AC6D-59B293A57CD5}" presName="node" presStyleLbl="node1" presStyleIdx="7" presStyleCnt="8">
        <dgm:presLayoutVars>
          <dgm:bulletEnabled val="1"/>
        </dgm:presLayoutVars>
      </dgm:prSet>
      <dgm:spPr/>
      <dgm:t>
        <a:bodyPr/>
        <a:lstStyle/>
        <a:p>
          <a:endParaRPr lang="zh-TW" altLang="en-US"/>
        </a:p>
      </dgm:t>
    </dgm:pt>
  </dgm:ptLst>
  <dgm:cxnLst>
    <dgm:cxn modelId="{02931759-178F-4845-8450-81B889E4AD4D}" type="presOf" srcId="{FA04F622-201C-4F5F-8D2D-B0D84216B877}" destId="{ED4D2295-B8F3-43E0-8FB2-6AB62A5B975D}" srcOrd="1" destOrd="0" presId="urn:microsoft.com/office/officeart/2005/8/layout/radial1"/>
    <dgm:cxn modelId="{CF6DCE29-19DD-4785-98EA-5D78394EC85C}" type="presOf" srcId="{328B3FFD-32A9-46E4-9EDA-9F8DC06D0BDB}" destId="{075DE74E-527D-480B-B70B-6BCA4B9052E3}" srcOrd="0" destOrd="0" presId="urn:microsoft.com/office/officeart/2005/8/layout/radial1"/>
    <dgm:cxn modelId="{6E46CD05-BDB5-4496-99B6-DCE24F26B955}" type="presOf" srcId="{49ECDF50-6C3D-4030-8773-71E3808DDB39}" destId="{281CC36A-9BA1-4B57-9B02-85C590ACD480}" srcOrd="0" destOrd="0" presId="urn:microsoft.com/office/officeart/2005/8/layout/radial1"/>
    <dgm:cxn modelId="{8B4D1CE9-28F8-4127-BCF7-60543791EF8B}" srcId="{D7982931-2121-43BE-B5A7-C370E77ABC55}" destId="{15F2EFD9-8B3B-4CAB-9DC3-CCE73E47C840}" srcOrd="0" destOrd="0" parTransId="{FA04F622-201C-4F5F-8D2D-B0D84216B877}" sibTransId="{F3719B9F-E10E-4529-802A-47428D8FB7F5}"/>
    <dgm:cxn modelId="{931904BE-1456-45FB-834A-3D478277F8C3}" type="presOf" srcId="{FE0601CC-6439-42C7-AC6D-59B293A57CD5}" destId="{9DE1328E-9151-43A3-B777-5BDF6326C750}" srcOrd="0" destOrd="0" presId="urn:microsoft.com/office/officeart/2005/8/layout/radial1"/>
    <dgm:cxn modelId="{C6455B6A-BCFB-40B0-8A2F-F92323CB8130}" type="presOf" srcId="{29690441-50FE-4992-BC0F-90907C355CBA}" destId="{8EC52206-0D69-4547-BEA6-F459F683FAC8}" srcOrd="0" destOrd="0" presId="urn:microsoft.com/office/officeart/2005/8/layout/radial1"/>
    <dgm:cxn modelId="{A3A3E1D3-23FE-410F-954F-80D33BA8BAC8}" srcId="{D7982931-2121-43BE-B5A7-C370E77ABC55}" destId="{14B95EBD-22EB-4620-A1BE-3A018CDC697F}" srcOrd="5" destOrd="0" parTransId="{FD348389-8C66-4B7A-BF11-5235A1333DEA}" sibTransId="{7FC08A53-FBE9-4C91-9B6B-7D532A6A71F1}"/>
    <dgm:cxn modelId="{2646ECAA-2933-40E9-A5EC-EF8428CC8123}" type="presOf" srcId="{54EDDC93-5859-489E-9B4F-D3FAE2EC2A90}" destId="{8965B466-63FE-475C-B2E3-3DD896F370AC}" srcOrd="1" destOrd="0" presId="urn:microsoft.com/office/officeart/2005/8/layout/radial1"/>
    <dgm:cxn modelId="{F21B905B-243E-4106-95A1-5B4BDC6DEA38}" srcId="{D7982931-2121-43BE-B5A7-C370E77ABC55}" destId="{6D352D36-2FED-4160-866D-34E6160ED3B1}" srcOrd="3" destOrd="0" parTransId="{FA892220-E5E2-4BF7-8648-82EE30DDE0C9}" sibTransId="{9DE296C5-BFA7-48E1-AEAB-E4C5B02C9B35}"/>
    <dgm:cxn modelId="{DB326819-DCED-40F3-83AD-99D327B0B273}" type="presOf" srcId="{15F2EFD9-8B3B-4CAB-9DC3-CCE73E47C840}" destId="{2906FA95-87CD-45C6-80DA-D8B633A0101B}" srcOrd="0" destOrd="0" presId="urn:microsoft.com/office/officeart/2005/8/layout/radial1"/>
    <dgm:cxn modelId="{31FFFD5F-6552-494E-B7EA-CC0E12D28E3E}" srcId="{29690441-50FE-4992-BC0F-90907C355CBA}" destId="{D7982931-2121-43BE-B5A7-C370E77ABC55}" srcOrd="0" destOrd="0" parTransId="{DE8B4762-B7D9-4451-BA65-601B6092428A}" sibTransId="{21A2FD51-123C-440D-96EC-23E52A124E9C}"/>
    <dgm:cxn modelId="{1AE7EABD-0D1E-4404-A8B1-CCAF53BA94E4}" type="presOf" srcId="{F9FFC1AD-1FD4-42FA-B6A3-6A77E7A8B9AF}" destId="{7CFFDB28-8E73-46ED-8403-349794678DBB}" srcOrd="1" destOrd="0" presId="urn:microsoft.com/office/officeart/2005/8/layout/radial1"/>
    <dgm:cxn modelId="{51422E6F-32A4-44EA-81A4-18A1BB7EE2C0}" srcId="{D7982931-2121-43BE-B5A7-C370E77ABC55}" destId="{5E74621D-C511-4DC8-B14B-8BBF116545BE}" srcOrd="2" destOrd="0" parTransId="{F9FFC1AD-1FD4-42FA-B6A3-6A77E7A8B9AF}" sibTransId="{8D466B58-1F8B-4791-9360-38AA063DA119}"/>
    <dgm:cxn modelId="{8C81B898-8554-4064-B82B-9F9860775681}" type="presOf" srcId="{98B6C56E-D6CE-471D-80B8-4CC980511693}" destId="{B693E92C-0BD2-467E-919E-7CFA1FA51E6D}" srcOrd="0" destOrd="0" presId="urn:microsoft.com/office/officeart/2005/8/layout/radial1"/>
    <dgm:cxn modelId="{6EE6A0D0-A94E-4BD0-9590-ADC9DC4435A0}" type="presOf" srcId="{6D352D36-2FED-4160-866D-34E6160ED3B1}" destId="{0750F02D-D139-4B2D-A842-11AD07CC41E3}" srcOrd="0" destOrd="0" presId="urn:microsoft.com/office/officeart/2005/8/layout/radial1"/>
    <dgm:cxn modelId="{63CC0A85-0940-459C-8A4F-1D20ED96DBF4}" srcId="{D7982931-2121-43BE-B5A7-C370E77ABC55}" destId="{2261BA55-78D2-47E4-8A5E-767CFF318FC3}" srcOrd="1" destOrd="0" parTransId="{49ECDF50-6C3D-4030-8773-71E3808DDB39}" sibTransId="{BBC18B59-92D8-4B8D-92D1-AFF108C3BC57}"/>
    <dgm:cxn modelId="{C6F67E8E-A553-46AB-9D26-7FBCC272DD7A}" type="presOf" srcId="{2261BA55-78D2-47E4-8A5E-767CFF318FC3}" destId="{1B6263F3-CE4D-45CC-8078-FD3DD70BA3C8}" srcOrd="0" destOrd="0" presId="urn:microsoft.com/office/officeart/2005/8/layout/radial1"/>
    <dgm:cxn modelId="{7E1F22BD-9532-4D4D-B0C3-0FF400A1DCD8}" type="presOf" srcId="{49ECDF50-6C3D-4030-8773-71E3808DDB39}" destId="{158A36F6-C7BB-41A4-A063-27063BF5E5D5}" srcOrd="1" destOrd="0" presId="urn:microsoft.com/office/officeart/2005/8/layout/radial1"/>
    <dgm:cxn modelId="{C84B969B-E445-4CED-A2F5-5747060E813D}" type="presOf" srcId="{FA892220-E5E2-4BF7-8648-82EE30DDE0C9}" destId="{07AE4B80-C6D2-444D-9D67-476680255664}" srcOrd="0" destOrd="0" presId="urn:microsoft.com/office/officeart/2005/8/layout/radial1"/>
    <dgm:cxn modelId="{87A7B1D9-CBC9-4887-A261-1F25CABEAFD4}" type="presOf" srcId="{8731BA2C-BDF4-4C5B-9948-A8A4D66931FD}" destId="{BD5C99DA-A912-410F-943D-172D8741B092}" srcOrd="0" destOrd="0" presId="urn:microsoft.com/office/officeart/2005/8/layout/radial1"/>
    <dgm:cxn modelId="{B498C8D7-37A8-4A58-A44C-B2995E9F4471}" type="presOf" srcId="{D7982931-2121-43BE-B5A7-C370E77ABC55}" destId="{C83AC04B-F6F4-41AA-8385-837B4FE1C24C}" srcOrd="0" destOrd="0" presId="urn:microsoft.com/office/officeart/2005/8/layout/radial1"/>
    <dgm:cxn modelId="{ACF7CB37-A4FB-4624-B04B-54866EFEA5A0}" type="presOf" srcId="{54EDDC93-5859-489E-9B4F-D3FAE2EC2A90}" destId="{934F85D9-9EBE-463F-800D-09B449FE0F02}" srcOrd="0" destOrd="0" presId="urn:microsoft.com/office/officeart/2005/8/layout/radial1"/>
    <dgm:cxn modelId="{BE3CDAD1-4A49-4756-981A-0BB6533C6E03}" type="presOf" srcId="{FA892220-E5E2-4BF7-8648-82EE30DDE0C9}" destId="{654CB3C9-08FB-4916-9395-C5F979B4D5EC}" srcOrd="1" destOrd="0" presId="urn:microsoft.com/office/officeart/2005/8/layout/radial1"/>
    <dgm:cxn modelId="{9D58824C-2BE2-486E-B34D-DAAD690456AA}" srcId="{D7982931-2121-43BE-B5A7-C370E77ABC55}" destId="{C11BB668-7EFD-4EAD-A12E-B7001E866D50}" srcOrd="4" destOrd="0" parTransId="{98B6C56E-D6CE-471D-80B8-4CC980511693}" sibTransId="{D6AFAE51-D31F-4B4D-8421-2D8EF0BA2DCC}"/>
    <dgm:cxn modelId="{74612831-458D-4447-A661-F6126F5F5354}" type="presOf" srcId="{F9FFC1AD-1FD4-42FA-B6A3-6A77E7A8B9AF}" destId="{41EC5ABC-325B-4139-B268-C294E43C7F5D}" srcOrd="0" destOrd="0" presId="urn:microsoft.com/office/officeart/2005/8/layout/radial1"/>
    <dgm:cxn modelId="{CAA1EC4E-D315-4924-9811-E6AFECD5933E}" type="presOf" srcId="{5E74621D-C511-4DC8-B14B-8BBF116545BE}" destId="{BF6B54BB-287E-4CB3-9AFE-CFBA55ABB3CD}" srcOrd="0" destOrd="0" presId="urn:microsoft.com/office/officeart/2005/8/layout/radial1"/>
    <dgm:cxn modelId="{41638166-FA4D-44F6-9FE5-B63C70E76BC3}" type="presOf" srcId="{C11BB668-7EFD-4EAD-A12E-B7001E866D50}" destId="{EA8B8F49-0033-46FB-8B9D-450BFDBD40CE}" srcOrd="0" destOrd="0" presId="urn:microsoft.com/office/officeart/2005/8/layout/radial1"/>
    <dgm:cxn modelId="{A2C7455E-44C1-47D9-B4E8-B90015BD894A}" type="presOf" srcId="{FA04F622-201C-4F5F-8D2D-B0D84216B877}" destId="{5286D822-8CC8-4391-B297-B2459344F2DD}" srcOrd="0" destOrd="0" presId="urn:microsoft.com/office/officeart/2005/8/layout/radial1"/>
    <dgm:cxn modelId="{F6E13ECB-5C42-44F4-9A66-A42AD4F0C6A8}" type="presOf" srcId="{14B95EBD-22EB-4620-A1BE-3A018CDC697F}" destId="{1C15B19C-7E7B-44B5-9ED8-232F0222FA51}" srcOrd="0" destOrd="0" presId="urn:microsoft.com/office/officeart/2005/8/layout/radial1"/>
    <dgm:cxn modelId="{F6C1C902-35A3-474A-8DCB-2FE8B87C0CA4}" type="presOf" srcId="{8731BA2C-BDF4-4C5B-9948-A8A4D66931FD}" destId="{2E6B1657-B46C-48AB-86D9-113EEFBFEBE5}" srcOrd="1" destOrd="0" presId="urn:microsoft.com/office/officeart/2005/8/layout/radial1"/>
    <dgm:cxn modelId="{6BF98CE2-5010-49E0-A6BE-F60059D4FA20}" srcId="{D7982931-2121-43BE-B5A7-C370E77ABC55}" destId="{328B3FFD-32A9-46E4-9EDA-9F8DC06D0BDB}" srcOrd="6" destOrd="0" parTransId="{8731BA2C-BDF4-4C5B-9948-A8A4D66931FD}" sibTransId="{D76E027D-A6ED-4CF2-8284-AA9AC0FAA3E0}"/>
    <dgm:cxn modelId="{E923D8A1-CF67-4F06-99C4-3DAECEDBBDDD}" srcId="{D7982931-2121-43BE-B5A7-C370E77ABC55}" destId="{FE0601CC-6439-42C7-AC6D-59B293A57CD5}" srcOrd="7" destOrd="0" parTransId="{54EDDC93-5859-489E-9B4F-D3FAE2EC2A90}" sibTransId="{8CA62A27-064F-4157-AF1C-602E61C0849D}"/>
    <dgm:cxn modelId="{118705EC-9D6D-4DD7-BDF0-A1980FA59F31}" type="presOf" srcId="{98B6C56E-D6CE-471D-80B8-4CC980511693}" destId="{CD51F453-50D7-455E-AE2F-33A55DDB85FF}" srcOrd="1" destOrd="0" presId="urn:microsoft.com/office/officeart/2005/8/layout/radial1"/>
    <dgm:cxn modelId="{68D0C6EA-697C-4A10-8674-BC9868B75059}" type="presOf" srcId="{FD348389-8C66-4B7A-BF11-5235A1333DEA}" destId="{50188BC5-1B01-4878-8EA1-3E42DE35AE51}" srcOrd="0" destOrd="0" presId="urn:microsoft.com/office/officeart/2005/8/layout/radial1"/>
    <dgm:cxn modelId="{2827B54A-87C3-4ACF-92E0-8D00E7D0ED17}" type="presOf" srcId="{FD348389-8C66-4B7A-BF11-5235A1333DEA}" destId="{71F0DF41-B77B-4222-8C31-4AFF747D29A0}" srcOrd="1" destOrd="0" presId="urn:microsoft.com/office/officeart/2005/8/layout/radial1"/>
    <dgm:cxn modelId="{D5F7BE05-98E8-4CB1-81CB-4A07E5B6EF51}" type="presParOf" srcId="{8EC52206-0D69-4547-BEA6-F459F683FAC8}" destId="{C83AC04B-F6F4-41AA-8385-837B4FE1C24C}" srcOrd="0" destOrd="0" presId="urn:microsoft.com/office/officeart/2005/8/layout/radial1"/>
    <dgm:cxn modelId="{0B09C48E-FD00-436B-A085-C9753960FC6A}" type="presParOf" srcId="{8EC52206-0D69-4547-BEA6-F459F683FAC8}" destId="{5286D822-8CC8-4391-B297-B2459344F2DD}" srcOrd="1" destOrd="0" presId="urn:microsoft.com/office/officeart/2005/8/layout/radial1"/>
    <dgm:cxn modelId="{560ADB5E-7566-48F2-BCA4-98223A65F8F6}" type="presParOf" srcId="{5286D822-8CC8-4391-B297-B2459344F2DD}" destId="{ED4D2295-B8F3-43E0-8FB2-6AB62A5B975D}" srcOrd="0" destOrd="0" presId="urn:microsoft.com/office/officeart/2005/8/layout/radial1"/>
    <dgm:cxn modelId="{AD99ACDC-DDBD-49FA-8BC1-9BFFD9C1E1BC}" type="presParOf" srcId="{8EC52206-0D69-4547-BEA6-F459F683FAC8}" destId="{2906FA95-87CD-45C6-80DA-D8B633A0101B}" srcOrd="2" destOrd="0" presId="urn:microsoft.com/office/officeart/2005/8/layout/radial1"/>
    <dgm:cxn modelId="{14235EC5-E7CA-4B7B-BC2D-7E8104DB4483}" type="presParOf" srcId="{8EC52206-0D69-4547-BEA6-F459F683FAC8}" destId="{281CC36A-9BA1-4B57-9B02-85C590ACD480}" srcOrd="3" destOrd="0" presId="urn:microsoft.com/office/officeart/2005/8/layout/radial1"/>
    <dgm:cxn modelId="{DFEF3F03-F5F4-4409-9297-FBE3C4EC14DF}" type="presParOf" srcId="{281CC36A-9BA1-4B57-9B02-85C590ACD480}" destId="{158A36F6-C7BB-41A4-A063-27063BF5E5D5}" srcOrd="0" destOrd="0" presId="urn:microsoft.com/office/officeart/2005/8/layout/radial1"/>
    <dgm:cxn modelId="{F5CA4B9F-584C-42BD-8819-81A374C7F210}" type="presParOf" srcId="{8EC52206-0D69-4547-BEA6-F459F683FAC8}" destId="{1B6263F3-CE4D-45CC-8078-FD3DD70BA3C8}" srcOrd="4" destOrd="0" presId="urn:microsoft.com/office/officeart/2005/8/layout/radial1"/>
    <dgm:cxn modelId="{94B65304-73B4-4D51-AF00-27E4CF8713B8}" type="presParOf" srcId="{8EC52206-0D69-4547-BEA6-F459F683FAC8}" destId="{41EC5ABC-325B-4139-B268-C294E43C7F5D}" srcOrd="5" destOrd="0" presId="urn:microsoft.com/office/officeart/2005/8/layout/radial1"/>
    <dgm:cxn modelId="{8C8DDA5C-EF2A-45FD-A0AF-94541074E91B}" type="presParOf" srcId="{41EC5ABC-325B-4139-B268-C294E43C7F5D}" destId="{7CFFDB28-8E73-46ED-8403-349794678DBB}" srcOrd="0" destOrd="0" presId="urn:microsoft.com/office/officeart/2005/8/layout/radial1"/>
    <dgm:cxn modelId="{4555308A-5F2A-4F64-8315-C471876F0E7F}" type="presParOf" srcId="{8EC52206-0D69-4547-BEA6-F459F683FAC8}" destId="{BF6B54BB-287E-4CB3-9AFE-CFBA55ABB3CD}" srcOrd="6" destOrd="0" presId="urn:microsoft.com/office/officeart/2005/8/layout/radial1"/>
    <dgm:cxn modelId="{85268361-7481-4850-8A39-AC7F5ACEC002}" type="presParOf" srcId="{8EC52206-0D69-4547-BEA6-F459F683FAC8}" destId="{07AE4B80-C6D2-444D-9D67-476680255664}" srcOrd="7" destOrd="0" presId="urn:microsoft.com/office/officeart/2005/8/layout/radial1"/>
    <dgm:cxn modelId="{23DD32C3-D20A-47BE-82FC-7E7D05555D3E}" type="presParOf" srcId="{07AE4B80-C6D2-444D-9D67-476680255664}" destId="{654CB3C9-08FB-4916-9395-C5F979B4D5EC}" srcOrd="0" destOrd="0" presId="urn:microsoft.com/office/officeart/2005/8/layout/radial1"/>
    <dgm:cxn modelId="{B0AF768B-B929-45AE-AA89-6E9F91E9AE9A}" type="presParOf" srcId="{8EC52206-0D69-4547-BEA6-F459F683FAC8}" destId="{0750F02D-D139-4B2D-A842-11AD07CC41E3}" srcOrd="8" destOrd="0" presId="urn:microsoft.com/office/officeart/2005/8/layout/radial1"/>
    <dgm:cxn modelId="{4CDB4D31-79F2-47DC-8821-B33DC333ED37}" type="presParOf" srcId="{8EC52206-0D69-4547-BEA6-F459F683FAC8}" destId="{B693E92C-0BD2-467E-919E-7CFA1FA51E6D}" srcOrd="9" destOrd="0" presId="urn:microsoft.com/office/officeart/2005/8/layout/radial1"/>
    <dgm:cxn modelId="{DDA199B8-C8FA-4D1B-BF03-A2F6697791A0}" type="presParOf" srcId="{B693E92C-0BD2-467E-919E-7CFA1FA51E6D}" destId="{CD51F453-50D7-455E-AE2F-33A55DDB85FF}" srcOrd="0" destOrd="0" presId="urn:microsoft.com/office/officeart/2005/8/layout/radial1"/>
    <dgm:cxn modelId="{9758C45C-6582-4C91-9B61-CE3B84172DD5}" type="presParOf" srcId="{8EC52206-0D69-4547-BEA6-F459F683FAC8}" destId="{EA8B8F49-0033-46FB-8B9D-450BFDBD40CE}" srcOrd="10" destOrd="0" presId="urn:microsoft.com/office/officeart/2005/8/layout/radial1"/>
    <dgm:cxn modelId="{41C1083C-8963-453A-AEE9-AD839502AC6E}" type="presParOf" srcId="{8EC52206-0D69-4547-BEA6-F459F683FAC8}" destId="{50188BC5-1B01-4878-8EA1-3E42DE35AE51}" srcOrd="11" destOrd="0" presId="urn:microsoft.com/office/officeart/2005/8/layout/radial1"/>
    <dgm:cxn modelId="{92E5FAA0-5026-4E60-9AFA-F938AECC964A}" type="presParOf" srcId="{50188BC5-1B01-4878-8EA1-3E42DE35AE51}" destId="{71F0DF41-B77B-4222-8C31-4AFF747D29A0}" srcOrd="0" destOrd="0" presId="urn:microsoft.com/office/officeart/2005/8/layout/radial1"/>
    <dgm:cxn modelId="{ED084DA8-49BE-4623-B904-B6B7AFE42CF4}" type="presParOf" srcId="{8EC52206-0D69-4547-BEA6-F459F683FAC8}" destId="{1C15B19C-7E7B-44B5-9ED8-232F0222FA51}" srcOrd="12" destOrd="0" presId="urn:microsoft.com/office/officeart/2005/8/layout/radial1"/>
    <dgm:cxn modelId="{E3868538-6128-466D-8462-35F316D8A824}" type="presParOf" srcId="{8EC52206-0D69-4547-BEA6-F459F683FAC8}" destId="{BD5C99DA-A912-410F-943D-172D8741B092}" srcOrd="13" destOrd="0" presId="urn:microsoft.com/office/officeart/2005/8/layout/radial1"/>
    <dgm:cxn modelId="{2033A494-7F3F-462F-938C-4A90B85AED4D}" type="presParOf" srcId="{BD5C99DA-A912-410F-943D-172D8741B092}" destId="{2E6B1657-B46C-48AB-86D9-113EEFBFEBE5}" srcOrd="0" destOrd="0" presId="urn:microsoft.com/office/officeart/2005/8/layout/radial1"/>
    <dgm:cxn modelId="{7C17B934-814F-491E-A638-273C98B21AC4}" type="presParOf" srcId="{8EC52206-0D69-4547-BEA6-F459F683FAC8}" destId="{075DE74E-527D-480B-B70B-6BCA4B9052E3}" srcOrd="14" destOrd="0" presId="urn:microsoft.com/office/officeart/2005/8/layout/radial1"/>
    <dgm:cxn modelId="{86A18831-8327-4662-A6F5-40C0D74C77BF}" type="presParOf" srcId="{8EC52206-0D69-4547-BEA6-F459F683FAC8}" destId="{934F85D9-9EBE-463F-800D-09B449FE0F02}" srcOrd="15" destOrd="0" presId="urn:microsoft.com/office/officeart/2005/8/layout/radial1"/>
    <dgm:cxn modelId="{D5DAC5EE-3C8D-4FBD-A402-2135F960227F}" type="presParOf" srcId="{934F85D9-9EBE-463F-800D-09B449FE0F02}" destId="{8965B466-63FE-475C-B2E3-3DD896F370AC}" srcOrd="0" destOrd="0" presId="urn:microsoft.com/office/officeart/2005/8/layout/radial1"/>
    <dgm:cxn modelId="{5FF453E9-66B4-4688-AA1C-89DABA301B10}" type="presParOf" srcId="{8EC52206-0D69-4547-BEA6-F459F683FAC8}" destId="{9DE1328E-9151-43A3-B777-5BDF6326C750}"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AC04B-F6F4-41AA-8385-837B4FE1C24C}">
      <dsp:nvSpPr>
        <dsp:cNvPr id="0" name=""/>
        <dsp:cNvSpPr/>
      </dsp:nvSpPr>
      <dsp:spPr>
        <a:xfrm>
          <a:off x="3636171"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sp3d extrusionH="28000" prstMaterial="matte"/>
        </a:bodyPr>
        <a:lstStyle/>
        <a:p>
          <a:pPr lvl="0" algn="ctr" defTabSz="1422400">
            <a:lnSpc>
              <a:spcPct val="90000"/>
            </a:lnSpc>
            <a:spcBef>
              <a:spcPct val="0"/>
            </a:spcBef>
            <a:spcAft>
              <a:spcPct val="35000"/>
            </a:spcAft>
          </a:pPr>
          <a:r>
            <a:rPr lang="en-US" altLang="zh-TW" sz="3200" kern="1200" dirty="0" smtClean="0"/>
            <a:t>POS</a:t>
          </a:r>
          <a:endParaRPr lang="zh-TW" altLang="en-US" sz="3200" kern="1200" dirty="0"/>
        </a:p>
      </dsp:txBody>
      <dsp:txXfrm>
        <a:off x="3787976" y="1915094"/>
        <a:ext cx="732977" cy="732977"/>
      </dsp:txXfrm>
    </dsp:sp>
    <dsp:sp modelId="{5286D822-8CC8-4391-B297-B2459344F2DD}">
      <dsp:nvSpPr>
        <dsp:cNvPr id="0" name=""/>
        <dsp:cNvSpPr/>
      </dsp:nvSpPr>
      <dsp:spPr>
        <a:xfrm rot="16200000">
          <a:off x="3792334" y="138993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136358" y="1383052"/>
        <a:ext cx="36213" cy="36213"/>
      </dsp:txXfrm>
    </dsp:sp>
    <dsp:sp modelId="{2906FA95-87CD-45C6-80DA-D8B633A0101B}">
      <dsp:nvSpPr>
        <dsp:cNvPr id="0" name=""/>
        <dsp:cNvSpPr/>
      </dsp:nvSpPr>
      <dsp:spPr>
        <a:xfrm>
          <a:off x="3636171" y="2441"/>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V</a:t>
          </a:r>
          <a:endParaRPr lang="zh-TW" altLang="en-US" sz="2400" kern="1200" dirty="0"/>
        </a:p>
      </dsp:txBody>
      <dsp:txXfrm>
        <a:off x="3787976" y="154246"/>
        <a:ext cx="732977" cy="732977"/>
      </dsp:txXfrm>
    </dsp:sp>
    <dsp:sp modelId="{281CC36A-9BA1-4B57-9B02-85C590ACD480}">
      <dsp:nvSpPr>
        <dsp:cNvPr id="0" name=""/>
        <dsp:cNvSpPr/>
      </dsp:nvSpPr>
      <dsp:spPr>
        <a:xfrm rot="18900000">
          <a:off x="4414888"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758912" y="1640923"/>
        <a:ext cx="36213" cy="36213"/>
      </dsp:txXfrm>
    </dsp:sp>
    <dsp:sp modelId="{1B6263F3-CE4D-45CC-8078-FD3DD70BA3C8}">
      <dsp:nvSpPr>
        <dsp:cNvPr id="0" name=""/>
        <dsp:cNvSpPr/>
      </dsp:nvSpPr>
      <dsp:spPr>
        <a:xfrm>
          <a:off x="4881278"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Adv</a:t>
          </a:r>
          <a:endParaRPr lang="zh-TW" altLang="en-US" sz="2400" kern="1200" dirty="0"/>
        </a:p>
      </dsp:txBody>
      <dsp:txXfrm>
        <a:off x="5033083" y="669987"/>
        <a:ext cx="732977" cy="732977"/>
      </dsp:txXfrm>
    </dsp:sp>
    <dsp:sp modelId="{41EC5ABC-325B-4139-B268-C294E43C7F5D}">
      <dsp:nvSpPr>
        <dsp:cNvPr id="0" name=""/>
        <dsp:cNvSpPr/>
      </dsp:nvSpPr>
      <dsp:spPr>
        <a:xfrm>
          <a:off x="4672758"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5016782" y="2263476"/>
        <a:ext cx="36213" cy="36213"/>
      </dsp:txXfrm>
    </dsp:sp>
    <dsp:sp modelId="{BF6B54BB-287E-4CB3-9AFE-CFBA55ABB3CD}">
      <dsp:nvSpPr>
        <dsp:cNvPr id="0" name=""/>
        <dsp:cNvSpPr/>
      </dsp:nvSpPr>
      <dsp:spPr>
        <a:xfrm>
          <a:off x="5397019"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Adj</a:t>
          </a:r>
          <a:endParaRPr lang="zh-TW" altLang="en-US" sz="2400" kern="1200" dirty="0"/>
        </a:p>
      </dsp:txBody>
      <dsp:txXfrm>
        <a:off x="5548824" y="1915094"/>
        <a:ext cx="732977" cy="732977"/>
      </dsp:txXfrm>
    </dsp:sp>
    <dsp:sp modelId="{07AE4B80-C6D2-444D-9D67-476680255664}">
      <dsp:nvSpPr>
        <dsp:cNvPr id="0" name=""/>
        <dsp:cNvSpPr/>
      </dsp:nvSpPr>
      <dsp:spPr>
        <a:xfrm rot="2700000">
          <a:off x="4414888"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758912" y="2886030"/>
        <a:ext cx="36213" cy="36213"/>
      </dsp:txXfrm>
    </dsp:sp>
    <dsp:sp modelId="{0750F02D-D139-4B2D-A842-11AD07CC41E3}">
      <dsp:nvSpPr>
        <dsp:cNvPr id="0" name=""/>
        <dsp:cNvSpPr/>
      </dsp:nvSpPr>
      <dsp:spPr>
        <a:xfrm>
          <a:off x="4881278"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Conj</a:t>
          </a:r>
          <a:endParaRPr lang="zh-TW" altLang="en-US" sz="2400" kern="1200" dirty="0"/>
        </a:p>
      </dsp:txBody>
      <dsp:txXfrm>
        <a:off x="5033083" y="3160202"/>
        <a:ext cx="732977" cy="732977"/>
      </dsp:txXfrm>
    </dsp:sp>
    <dsp:sp modelId="{B693E92C-0BD2-467E-919E-7CFA1FA51E6D}">
      <dsp:nvSpPr>
        <dsp:cNvPr id="0" name=""/>
        <dsp:cNvSpPr/>
      </dsp:nvSpPr>
      <dsp:spPr>
        <a:xfrm rot="5400000">
          <a:off x="3792334" y="315077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a:off x="4136358" y="3143901"/>
        <a:ext cx="36213" cy="36213"/>
      </dsp:txXfrm>
    </dsp:sp>
    <dsp:sp modelId="{EA8B8F49-0033-46FB-8B9D-450BFDBD40CE}">
      <dsp:nvSpPr>
        <dsp:cNvPr id="0" name=""/>
        <dsp:cNvSpPr/>
      </dsp:nvSpPr>
      <dsp:spPr>
        <a:xfrm>
          <a:off x="3636171" y="352413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Prep</a:t>
          </a:r>
          <a:endParaRPr lang="zh-TW" altLang="en-US" sz="2400" kern="1200" dirty="0"/>
        </a:p>
      </dsp:txBody>
      <dsp:txXfrm>
        <a:off x="3787976" y="3675942"/>
        <a:ext cx="732977" cy="732977"/>
      </dsp:txXfrm>
    </dsp:sp>
    <dsp:sp modelId="{50188BC5-1B01-4878-8EA1-3E42DE35AE51}">
      <dsp:nvSpPr>
        <dsp:cNvPr id="0" name=""/>
        <dsp:cNvSpPr/>
      </dsp:nvSpPr>
      <dsp:spPr>
        <a:xfrm rot="8100000">
          <a:off x="3169780" y="2892909"/>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513804" y="2886030"/>
        <a:ext cx="36213" cy="36213"/>
      </dsp:txXfrm>
    </dsp:sp>
    <dsp:sp modelId="{1C15B19C-7E7B-44B5-9ED8-232F0222FA51}">
      <dsp:nvSpPr>
        <dsp:cNvPr id="0" name=""/>
        <dsp:cNvSpPr/>
      </dsp:nvSpPr>
      <dsp:spPr>
        <a:xfrm>
          <a:off x="2391063" y="3008397"/>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Interj</a:t>
          </a:r>
          <a:endParaRPr lang="zh-TW" altLang="en-US" sz="2400" kern="1200" dirty="0"/>
        </a:p>
      </dsp:txBody>
      <dsp:txXfrm>
        <a:off x="2542868" y="3160202"/>
        <a:ext cx="732977" cy="732977"/>
      </dsp:txXfrm>
    </dsp:sp>
    <dsp:sp modelId="{BD5C99DA-A912-410F-943D-172D8741B092}">
      <dsp:nvSpPr>
        <dsp:cNvPr id="0" name=""/>
        <dsp:cNvSpPr/>
      </dsp:nvSpPr>
      <dsp:spPr>
        <a:xfrm rot="10800000">
          <a:off x="2911910" y="2270355"/>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255934" y="2263476"/>
        <a:ext cx="36213" cy="36213"/>
      </dsp:txXfrm>
    </dsp:sp>
    <dsp:sp modelId="{075DE74E-527D-480B-B70B-6BCA4B9052E3}">
      <dsp:nvSpPr>
        <dsp:cNvPr id="0" name=""/>
        <dsp:cNvSpPr/>
      </dsp:nvSpPr>
      <dsp:spPr>
        <a:xfrm>
          <a:off x="1875323" y="1763289"/>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smtClean="0"/>
            <a:t>N</a:t>
          </a:r>
          <a:endParaRPr lang="zh-TW" altLang="en-US" sz="2400" kern="1200" dirty="0"/>
        </a:p>
      </dsp:txBody>
      <dsp:txXfrm>
        <a:off x="2027128" y="1915094"/>
        <a:ext cx="732977" cy="732977"/>
      </dsp:txXfrm>
    </dsp:sp>
    <dsp:sp modelId="{934F85D9-9EBE-463F-800D-09B449FE0F02}">
      <dsp:nvSpPr>
        <dsp:cNvPr id="0" name=""/>
        <dsp:cNvSpPr/>
      </dsp:nvSpPr>
      <dsp:spPr>
        <a:xfrm rot="13500000">
          <a:off x="3169780" y="1647801"/>
          <a:ext cx="724260" cy="22456"/>
        </a:xfrm>
        <a:custGeom>
          <a:avLst/>
          <a:gdLst/>
          <a:ahLst/>
          <a:cxnLst/>
          <a:rect l="0" t="0" r="0" b="0"/>
          <a:pathLst>
            <a:path>
              <a:moveTo>
                <a:pt x="0" y="11228"/>
              </a:moveTo>
              <a:lnTo>
                <a:pt x="724260" y="11228"/>
              </a:lnTo>
            </a:path>
          </a:pathLst>
        </a:custGeom>
        <a:noFill/>
        <a:ln w="12700" cap="flat" cmpd="sng" algn="ctr">
          <a:solidFill>
            <a:schemeClr val="bg1"/>
          </a:solidFill>
          <a:prstDash val="solid"/>
          <a:miter lim="800000"/>
        </a:ln>
        <a:effectLst/>
        <a:sp3d z="-22735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solidFill>
              <a:schemeClr val="bg1"/>
            </a:solidFill>
          </a:endParaRPr>
        </a:p>
      </dsp:txBody>
      <dsp:txXfrm rot="10800000">
        <a:off x="3513804" y="1640923"/>
        <a:ext cx="36213" cy="36213"/>
      </dsp:txXfrm>
    </dsp:sp>
    <dsp:sp modelId="{9DE1328E-9151-43A3-B777-5BDF6326C750}">
      <dsp:nvSpPr>
        <dsp:cNvPr id="0" name=""/>
        <dsp:cNvSpPr/>
      </dsp:nvSpPr>
      <dsp:spPr>
        <a:xfrm>
          <a:off x="2391063" y="518182"/>
          <a:ext cx="1036587" cy="1036587"/>
        </a:xfrm>
        <a:prstGeom prst="ellipse">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1066800">
            <a:lnSpc>
              <a:spcPct val="90000"/>
            </a:lnSpc>
            <a:spcBef>
              <a:spcPct val="0"/>
            </a:spcBef>
            <a:spcAft>
              <a:spcPct val="35000"/>
            </a:spcAft>
          </a:pPr>
          <a:r>
            <a:rPr lang="en-US" altLang="zh-TW" sz="2400" kern="1200" dirty="0" err="1" smtClean="0"/>
            <a:t>ProN</a:t>
          </a:r>
          <a:endParaRPr lang="zh-TW" altLang="en-US" sz="2400" kern="1200" dirty="0"/>
        </a:p>
      </dsp:txBody>
      <dsp:txXfrm>
        <a:off x="2542868" y="669987"/>
        <a:ext cx="732977" cy="7329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4A454B-C844-413F-BFDE-36B79D9F1DA6}" type="datetimeFigureOut">
              <a:rPr lang="zh-TW" altLang="en-US" smtClean="0"/>
              <a:t>2016/8/10</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86D6C9-40C3-4DC7-B557-C20350F13CC5}" type="slidenum">
              <a:rPr lang="zh-TW" altLang="en-US" smtClean="0"/>
              <a:t>‹#›</a:t>
            </a:fld>
            <a:endParaRPr lang="zh-TW" altLang="en-US"/>
          </a:p>
        </p:txBody>
      </p:sp>
    </p:spTree>
    <p:extLst>
      <p:ext uri="{BB962C8B-B14F-4D97-AF65-F5344CB8AC3E}">
        <p14:creationId xmlns:p14="http://schemas.microsoft.com/office/powerpoint/2010/main" val="87615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710480-5D4F-4C29-8D36-EA40DC4FB214}" type="datetimeFigureOut">
              <a:rPr lang="zh-TW" altLang="en-US" smtClean="0"/>
              <a:t>2016/8/10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43840-53D0-42AD-9414-0B6874BCACF4}" type="slidenum">
              <a:rPr lang="zh-TW" altLang="en-US" smtClean="0"/>
              <a:t>‹#›</a:t>
            </a:fld>
            <a:endParaRPr lang="zh-TW" altLang="en-US"/>
          </a:p>
        </p:txBody>
      </p:sp>
    </p:spTree>
    <p:extLst>
      <p:ext uri="{BB962C8B-B14F-4D97-AF65-F5344CB8AC3E}">
        <p14:creationId xmlns:p14="http://schemas.microsoft.com/office/powerpoint/2010/main" val="148723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partofspeech.org/conjunction/" TargetMode="External"/><Relationship Id="rId3" Type="http://schemas.openxmlformats.org/officeDocument/2006/relationships/hyperlink" Target="http://partofspeech.org/noun" TargetMode="External"/><Relationship Id="rId7" Type="http://schemas.openxmlformats.org/officeDocument/2006/relationships/hyperlink" Target="http://partofspeech.org/adjectiv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partofspeech.org/adverb/" TargetMode="External"/><Relationship Id="rId5" Type="http://schemas.openxmlformats.org/officeDocument/2006/relationships/hyperlink" Target="http://partofspeech.org/verb" TargetMode="External"/><Relationship Id="rId10" Type="http://schemas.openxmlformats.org/officeDocument/2006/relationships/hyperlink" Target="http://partofspeech.org/interjection/" TargetMode="External"/><Relationship Id="rId4" Type="http://schemas.openxmlformats.org/officeDocument/2006/relationships/hyperlink" Target="http://partofspeech.org/pronoun" TargetMode="External"/><Relationship Id="rId9" Type="http://schemas.openxmlformats.org/officeDocument/2006/relationships/hyperlink" Target="http://partofspeech.org/prepos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Simple one</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12</a:t>
            </a:fld>
            <a:endParaRPr lang="zh-TW" altLang="en-US"/>
          </a:p>
        </p:txBody>
      </p:sp>
    </p:spTree>
    <p:extLst>
      <p:ext uri="{BB962C8B-B14F-4D97-AF65-F5344CB8AC3E}">
        <p14:creationId xmlns:p14="http://schemas.microsoft.com/office/powerpoint/2010/main" val="116904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Simple one</a:t>
            </a:r>
            <a:endParaRPr lang="zh-TW" altLang="en-US"/>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14</a:t>
            </a:fld>
            <a:endParaRPr lang="zh-TW" altLang="en-US"/>
          </a:p>
        </p:txBody>
      </p:sp>
    </p:spTree>
    <p:extLst>
      <p:ext uri="{BB962C8B-B14F-4D97-AF65-F5344CB8AC3E}">
        <p14:creationId xmlns:p14="http://schemas.microsoft.com/office/powerpoint/2010/main" val="15740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16</a:t>
            </a:fld>
            <a:endParaRPr lang="zh-TW" altLang="en-US"/>
          </a:p>
        </p:txBody>
      </p:sp>
    </p:spTree>
    <p:extLst>
      <p:ext uri="{BB962C8B-B14F-4D97-AF65-F5344CB8AC3E}">
        <p14:creationId xmlns:p14="http://schemas.microsoft.com/office/powerpoint/2010/main" val="81647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the English language, </a:t>
            </a:r>
            <a:r>
              <a:rPr lang="en-US" altLang="zh-TW" b="1" dirty="0" smtClean="0"/>
              <a:t>words</a:t>
            </a:r>
            <a:r>
              <a:rPr lang="en-US" altLang="zh-TW" dirty="0" smtClean="0"/>
              <a:t> can be considered as the smallest elements that have distinctive meanings. Based on their use and functions, words are categorized into several types or parts of speech. This article will offer definitions and examples for the 8 major parts of speech in English grammar:  </a:t>
            </a:r>
            <a:r>
              <a:rPr lang="en-US" altLang="zh-TW" dirty="0" smtClean="0">
                <a:hlinkClick r:id="rId3" tooltip="noun"/>
              </a:rPr>
              <a:t>noun</a:t>
            </a:r>
            <a:r>
              <a:rPr lang="en-US" altLang="zh-TW" dirty="0" smtClean="0"/>
              <a:t>, </a:t>
            </a:r>
            <a:r>
              <a:rPr lang="en-US" altLang="zh-TW" dirty="0" smtClean="0">
                <a:hlinkClick r:id="rId4" tooltip="pronoun"/>
              </a:rPr>
              <a:t>pronoun</a:t>
            </a:r>
            <a:r>
              <a:rPr lang="en-US" altLang="zh-TW" dirty="0" smtClean="0"/>
              <a:t>, </a:t>
            </a:r>
            <a:r>
              <a:rPr lang="en-US" altLang="zh-TW" dirty="0" smtClean="0">
                <a:hlinkClick r:id="rId5" tooltip="verb"/>
              </a:rPr>
              <a:t>verb</a:t>
            </a:r>
            <a:r>
              <a:rPr lang="en-US" altLang="zh-TW" dirty="0" smtClean="0"/>
              <a:t>, </a:t>
            </a:r>
            <a:r>
              <a:rPr lang="en-US" altLang="zh-TW" dirty="0" smtClean="0">
                <a:hlinkClick r:id="rId6" tooltip="adverb"/>
              </a:rPr>
              <a:t>adverb</a:t>
            </a:r>
            <a:r>
              <a:rPr lang="en-US" altLang="zh-TW" dirty="0" smtClean="0"/>
              <a:t>, </a:t>
            </a:r>
            <a:r>
              <a:rPr lang="en-US" altLang="zh-TW" dirty="0" smtClean="0">
                <a:hlinkClick r:id="rId7" tooltip="adjective"/>
              </a:rPr>
              <a:t>adjective</a:t>
            </a:r>
            <a:r>
              <a:rPr lang="en-US" altLang="zh-TW" dirty="0" smtClean="0"/>
              <a:t>, </a:t>
            </a:r>
            <a:r>
              <a:rPr lang="en-US" altLang="zh-TW" dirty="0" smtClean="0">
                <a:hlinkClick r:id="rId8" tooltip="conjuction"/>
              </a:rPr>
              <a:t>conjunction</a:t>
            </a:r>
            <a:r>
              <a:rPr lang="en-US" altLang="zh-TW" dirty="0" smtClean="0"/>
              <a:t>, </a:t>
            </a:r>
            <a:r>
              <a:rPr lang="en-US" altLang="zh-TW" dirty="0" smtClean="0">
                <a:hlinkClick r:id="rId9" tooltip="preposition"/>
              </a:rPr>
              <a:t>preposition</a:t>
            </a:r>
            <a:r>
              <a:rPr lang="en-US" altLang="zh-TW" dirty="0" smtClean="0"/>
              <a:t>, and </a:t>
            </a:r>
            <a:r>
              <a:rPr lang="en-US" altLang="zh-TW" dirty="0" smtClean="0">
                <a:hlinkClick r:id="rId10" tooltip="interjection"/>
              </a:rPr>
              <a:t>interjection</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1D243840-53D0-42AD-9414-0B6874BCACF4}" type="slidenum">
              <a:rPr lang="zh-TW" altLang="en-US" smtClean="0"/>
              <a:t>17</a:t>
            </a:fld>
            <a:endParaRPr lang="zh-TW" altLang="en-US"/>
          </a:p>
        </p:txBody>
      </p:sp>
    </p:spTree>
    <p:extLst>
      <p:ext uri="{BB962C8B-B14F-4D97-AF65-F5344CB8AC3E}">
        <p14:creationId xmlns:p14="http://schemas.microsoft.com/office/powerpoint/2010/main" val="152722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86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472449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矩形 4"/>
          <p:cNvSpPr/>
          <p:nvPr userDrawn="1"/>
        </p:nvSpPr>
        <p:spPr>
          <a:xfrm>
            <a:off x="0" y="2762250"/>
            <a:ext cx="12192000" cy="2990849"/>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79640"/>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89251779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3943350"/>
            <a:ext cx="12192000" cy="2914650"/>
          </a:xfrm>
          <a:prstGeom prst="rect">
            <a:avLst/>
          </a:prstGeom>
          <a:gradFill>
            <a:gsLst>
              <a:gs pos="0">
                <a:srgbClr val="FDDAB8">
                  <a:alpha val="80000"/>
                </a:srgbClr>
              </a:gs>
              <a:gs pos="45000">
                <a:srgbClr val="D28C79">
                  <a:alpha val="80000"/>
                </a:srgbClr>
              </a:gs>
              <a:gs pos="80000">
                <a:srgbClr val="AC6672">
                  <a:alpha val="80000"/>
                </a:srgbClr>
              </a:gs>
              <a:gs pos="100000">
                <a:srgbClr val="AC6672">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40777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2976933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文本框 1"/>
          <p:cNvSpPr txBox="1"/>
          <p:nvPr userDrawn="1"/>
        </p:nvSpPr>
        <p:spPr>
          <a:xfrm>
            <a:off x="4259746" y="3740751"/>
            <a:ext cx="3347390" cy="297454"/>
          </a:xfrm>
          <a:prstGeom prst="rect">
            <a:avLst/>
          </a:prstGeom>
          <a:noFill/>
        </p:spPr>
        <p:txBody>
          <a:bodyPr wrap="none" rtlCol="0">
            <a:spAutoFit/>
          </a:bodyPr>
          <a:lstStyle/>
          <a:p>
            <a:pPr algn="ctr" defTabSz="609585"/>
            <a:r>
              <a:rPr kumimoji="1" lang="zh-CN" altLang="en-US" sz="1333" dirty="0">
                <a:solidFill>
                  <a:prstClr val="black">
                    <a:lumMod val="75000"/>
                    <a:lumOff val="25000"/>
                  </a:prstClr>
                </a:solidFill>
              </a:rPr>
              <a:t>点击</a:t>
            </a:r>
            <a:r>
              <a:rPr kumimoji="1" lang="en-US" altLang="zh-CN" sz="1333" dirty="0">
                <a:solidFill>
                  <a:prstClr val="black">
                    <a:lumMod val="75000"/>
                    <a:lumOff val="25000"/>
                  </a:prstClr>
                </a:solidFill>
              </a:rPr>
              <a:t>Logo</a:t>
            </a:r>
            <a:r>
              <a:rPr kumimoji="1" lang="zh-CN" altLang="en-US" sz="1333" dirty="0">
                <a:solidFill>
                  <a:prstClr val="black">
                    <a:lumMod val="75000"/>
                    <a:lumOff val="25000"/>
                  </a:prstClr>
                </a:solidFill>
              </a:rPr>
              <a:t>获取更多优质模板（放映模式）</a:t>
            </a:r>
          </a:p>
        </p:txBody>
      </p:sp>
      <p:pic>
        <p:nvPicPr>
          <p:cNvPr id="3" name="图片 2">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9441" y="2657355"/>
            <a:ext cx="3048000" cy="402336"/>
          </a:xfrm>
          <a:prstGeom prst="rect">
            <a:avLst/>
          </a:prstGeom>
        </p:spPr>
      </p:pic>
    </p:spTree>
    <p:extLst>
      <p:ext uri="{BB962C8B-B14F-4D97-AF65-F5344CB8AC3E}">
        <p14:creationId xmlns:p14="http://schemas.microsoft.com/office/powerpoint/2010/main" val="9500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30715" y="351505"/>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32741095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_1">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斜纹 11"/>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斜纹 12"/>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文本占位符 4"/>
          <p:cNvSpPr>
            <a:spLocks noGrp="1"/>
          </p:cNvSpPr>
          <p:nvPr>
            <p:ph type="body" sz="quarter" idx="10" hasCustomPrompt="1"/>
          </p:nvPr>
        </p:nvSpPr>
        <p:spPr>
          <a:xfrm>
            <a:off x="1877438" y="1964949"/>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6" name="文本占位符 4"/>
          <p:cNvSpPr>
            <a:spLocks noGrp="1"/>
          </p:cNvSpPr>
          <p:nvPr>
            <p:ph type="body" sz="quarter" idx="11" hasCustomPrompt="1"/>
          </p:nvPr>
        </p:nvSpPr>
        <p:spPr>
          <a:xfrm>
            <a:off x="3492230" y="5163579"/>
            <a:ext cx="5207540" cy="481654"/>
          </a:xfrm>
          <a:prstGeom prst="rect">
            <a:avLst/>
          </a:prstGeom>
        </p:spPr>
        <p:txBody>
          <a:bodyPr/>
          <a:lstStyle>
            <a:lvl1pPr marL="0" indent="0" algn="ctr">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7" name="文本占位符 4"/>
          <p:cNvSpPr>
            <a:spLocks noGrp="1"/>
          </p:cNvSpPr>
          <p:nvPr>
            <p:ph type="body" sz="quarter" idx="12" hasCustomPrompt="1"/>
          </p:nvPr>
        </p:nvSpPr>
        <p:spPr>
          <a:xfrm>
            <a:off x="1877438" y="2926218"/>
            <a:ext cx="8437124" cy="369650"/>
          </a:xfrm>
          <a:prstGeom prst="rect">
            <a:avLst/>
          </a:prstGeom>
        </p:spPr>
        <p:txBody>
          <a:bodyPr/>
          <a:lstStyle>
            <a:lvl1pPr marL="0" indent="0" algn="ctr">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6" name="斜纹 15"/>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斜纹 17"/>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367187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1">
    <p:spTree>
      <p:nvGrpSpPr>
        <p:cNvPr id="1" name=""/>
        <p:cNvGrpSpPr/>
        <p:nvPr/>
      </p:nvGrpSpPr>
      <p:grpSpPr>
        <a:xfrm>
          <a:off x="0" y="0"/>
          <a:ext cx="0" cy="0"/>
          <a:chOff x="0" y="0"/>
          <a:chExt cx="0" cy="0"/>
        </a:xfrm>
      </p:grpSpPr>
      <p:sp>
        <p:nvSpPr>
          <p:cNvPr id="14" name="斜纹 13"/>
          <p:cNvSpPr/>
          <p:nvPr userDrawn="1"/>
        </p:nvSpPr>
        <p:spPr>
          <a:xfrm rot="10800000">
            <a:off x="5496131" y="4158525"/>
            <a:ext cx="6695869" cy="2696128"/>
          </a:xfrm>
          <a:prstGeom prst="diagStripe">
            <a:avLst>
              <a:gd name="adj" fmla="val 45899"/>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斜纹 14"/>
          <p:cNvSpPr/>
          <p:nvPr userDrawn="1"/>
        </p:nvSpPr>
        <p:spPr>
          <a:xfrm rot="10800000">
            <a:off x="2722418" y="4977245"/>
            <a:ext cx="9469574" cy="1880754"/>
          </a:xfrm>
          <a:prstGeom prst="diagStripe">
            <a:avLst>
              <a:gd name="adj" fmla="val 64133"/>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9" name="矩形 8"/>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斜纹 9"/>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斜纹 10"/>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斜纹 5"/>
          <p:cNvSpPr/>
          <p:nvPr userDrawn="1"/>
        </p:nvSpPr>
        <p:spPr>
          <a:xfrm>
            <a:off x="-1" y="1"/>
            <a:ext cx="6837219" cy="2383276"/>
          </a:xfrm>
          <a:prstGeom prst="diagStripe">
            <a:avLst>
              <a:gd name="adj" fmla="val 53607"/>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斜纹 6"/>
          <p:cNvSpPr/>
          <p:nvPr userDrawn="1"/>
        </p:nvSpPr>
        <p:spPr>
          <a:xfrm>
            <a:off x="-2" y="-3347"/>
            <a:ext cx="4842166" cy="3432347"/>
          </a:xfrm>
          <a:prstGeom prst="diagStripe">
            <a:avLst>
              <a:gd name="adj" fmla="val 47645"/>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占位符 4"/>
          <p:cNvSpPr>
            <a:spLocks noGrp="1"/>
          </p:cNvSpPr>
          <p:nvPr>
            <p:ph type="body" sz="quarter" idx="10" hasCustomPrompt="1"/>
          </p:nvPr>
        </p:nvSpPr>
        <p:spPr>
          <a:xfrm>
            <a:off x="1877438" y="523425"/>
            <a:ext cx="8437124" cy="749165"/>
          </a:xfrm>
          <a:prstGeom prst="rect">
            <a:avLst/>
          </a:prstGeom>
        </p:spPr>
        <p:txBody>
          <a:bodyPr/>
          <a:lstStyle>
            <a:lvl1pPr marL="0" indent="0" algn="ctr">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3" name="文本占位符 4"/>
          <p:cNvSpPr>
            <a:spLocks noGrp="1"/>
          </p:cNvSpPr>
          <p:nvPr>
            <p:ph type="body" sz="quarter" idx="11" hasCustomPrompt="1"/>
          </p:nvPr>
        </p:nvSpPr>
        <p:spPr>
          <a:xfrm>
            <a:off x="1877438" y="2982630"/>
            <a:ext cx="8437124" cy="3084683"/>
          </a:xfrm>
          <a:prstGeom prst="rect">
            <a:avLst/>
          </a:prstGeom>
        </p:spPr>
        <p:txBody>
          <a:bodyPr/>
          <a:lstStyle>
            <a:lvl1pPr marL="0" indent="0" algn="ctr">
              <a:lnSpc>
                <a:spcPct val="130000"/>
              </a:lnSpc>
              <a:buNone/>
              <a:defRPr sz="1200" baseline="0">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Introduction</a:t>
            </a:r>
            <a:endParaRPr kumimoji="1" lang="zh-CN" altLang="en-US" dirty="0"/>
          </a:p>
        </p:txBody>
      </p:sp>
    </p:spTree>
    <p:extLst>
      <p:ext uri="{BB962C8B-B14F-4D97-AF65-F5344CB8AC3E}">
        <p14:creationId xmlns:p14="http://schemas.microsoft.com/office/powerpoint/2010/main" val="27281344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_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a:gsLst>
              <a:gs pos="0">
                <a:schemeClr val="tx2">
                  <a:lumMod val="75000"/>
                  <a:alpha val="95000"/>
                </a:schemeClr>
              </a:gs>
              <a:gs pos="90000">
                <a:schemeClr val="tx2">
                  <a:lumMod val="5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斜纹 3"/>
          <p:cNvSpPr/>
          <p:nvPr userDrawn="1"/>
        </p:nvSpPr>
        <p:spPr>
          <a:xfrm>
            <a:off x="-1" y="1"/>
            <a:ext cx="6605081" cy="2383276"/>
          </a:xfrm>
          <a:prstGeom prst="diagStripe">
            <a:avLst>
              <a:gd name="adj" fmla="val 53607"/>
            </a:avLst>
          </a:prstGeom>
          <a:solidFill>
            <a:schemeClr val="tx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斜纹 4"/>
          <p:cNvSpPr/>
          <p:nvPr userDrawn="1"/>
        </p:nvSpPr>
        <p:spPr>
          <a:xfrm>
            <a:off x="-2" y="24049"/>
            <a:ext cx="4168305" cy="4411764"/>
          </a:xfrm>
          <a:prstGeom prst="diagStripe">
            <a:avLst>
              <a:gd name="adj" fmla="val 60536"/>
            </a:avLst>
          </a:prstGeom>
          <a:solidFill>
            <a:schemeClr val="tx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斜纹 8"/>
          <p:cNvSpPr/>
          <p:nvPr userDrawn="1"/>
        </p:nvSpPr>
        <p:spPr>
          <a:xfrm rot="10800000">
            <a:off x="5496130" y="3167902"/>
            <a:ext cx="6695861" cy="3686751"/>
          </a:xfrm>
          <a:prstGeom prst="diagStripe">
            <a:avLst>
              <a:gd name="adj" fmla="val 45899"/>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斜纹 9"/>
          <p:cNvSpPr/>
          <p:nvPr userDrawn="1"/>
        </p:nvSpPr>
        <p:spPr>
          <a:xfrm rot="10800000">
            <a:off x="2722418" y="4478038"/>
            <a:ext cx="9469582" cy="2379961"/>
          </a:xfrm>
          <a:prstGeom prst="diagStripe">
            <a:avLst>
              <a:gd name="adj" fmla="val 50162"/>
            </a:avLst>
          </a:prstGeom>
          <a:solidFill>
            <a:schemeClr val="tx2">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占位符 4"/>
          <p:cNvSpPr>
            <a:spLocks noGrp="1"/>
          </p:cNvSpPr>
          <p:nvPr>
            <p:ph type="body" sz="quarter" idx="10" hasCustomPrompt="1"/>
          </p:nvPr>
        </p:nvSpPr>
        <p:spPr>
          <a:xfrm>
            <a:off x="1089498" y="3073805"/>
            <a:ext cx="8437124" cy="749165"/>
          </a:xfrm>
          <a:prstGeom prst="rect">
            <a:avLst/>
          </a:prstGeom>
        </p:spPr>
        <p:txBody>
          <a:bodyPr/>
          <a:lstStyle>
            <a:lvl1pPr marL="0" indent="0" algn="l">
              <a:lnSpc>
                <a:spcPct val="100000"/>
              </a:lnSpc>
              <a:buNone/>
              <a:defRPr sz="4800" b="1">
                <a:solidFill>
                  <a:schemeClr val="bg1"/>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r>
              <a:rPr kumimoji="1" lang="zh-CN" altLang="en-US" dirty="0"/>
              <a:t> </a:t>
            </a:r>
          </a:p>
        </p:txBody>
      </p:sp>
      <p:sp>
        <p:nvSpPr>
          <p:cNvPr id="12" name="文本占位符 4"/>
          <p:cNvSpPr>
            <a:spLocks noGrp="1"/>
          </p:cNvSpPr>
          <p:nvPr>
            <p:ph type="body" sz="quarter" idx="11" hasCustomPrompt="1"/>
          </p:nvPr>
        </p:nvSpPr>
        <p:spPr>
          <a:xfrm>
            <a:off x="1089498" y="5101887"/>
            <a:ext cx="8437124" cy="327777"/>
          </a:xfrm>
          <a:prstGeom prst="rect">
            <a:avLst/>
          </a:prstGeom>
        </p:spPr>
        <p:txBody>
          <a:bodyPr/>
          <a:lstStyle>
            <a:lvl1pPr marL="0" indent="0" algn="l">
              <a:lnSpc>
                <a:spcPct val="100000"/>
              </a:lnSpc>
              <a:buNone/>
              <a:defRPr sz="1400" baseline="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Presented</a:t>
            </a:r>
            <a:r>
              <a:rPr kumimoji="1" lang="zh-CN" altLang="en-US" dirty="0"/>
              <a:t> </a:t>
            </a:r>
            <a:r>
              <a:rPr kumimoji="1" lang="en-US" altLang="zh-CN" dirty="0"/>
              <a:t>by</a:t>
            </a:r>
            <a:endParaRPr kumimoji="1" lang="zh-CN" altLang="en-US" dirty="0"/>
          </a:p>
        </p:txBody>
      </p:sp>
      <p:sp>
        <p:nvSpPr>
          <p:cNvPr id="13" name="文本占位符 4"/>
          <p:cNvSpPr>
            <a:spLocks noGrp="1"/>
          </p:cNvSpPr>
          <p:nvPr>
            <p:ph type="body" sz="quarter" idx="12" hasCustomPrompt="1"/>
          </p:nvPr>
        </p:nvSpPr>
        <p:spPr>
          <a:xfrm>
            <a:off x="1089498" y="3822970"/>
            <a:ext cx="8437124" cy="296558"/>
          </a:xfrm>
          <a:prstGeom prst="rect">
            <a:avLst/>
          </a:prstGeom>
        </p:spPr>
        <p:txBody>
          <a:bodyPr/>
          <a:lstStyle>
            <a:lvl1pPr marL="0" indent="0" algn="l">
              <a:lnSpc>
                <a:spcPct val="100000"/>
              </a:lnSpc>
              <a:buNone/>
              <a:defRPr sz="1200">
                <a:solidFill>
                  <a:schemeClr val="bg1">
                    <a:lumMod val="75000"/>
                  </a:schemeClr>
                </a:solidFill>
                <a:latin typeface="Segoe UI" charset="0"/>
                <a:ea typeface="Segoe UI" charset="0"/>
                <a:cs typeface="Segoe UI" charset="0"/>
              </a:defRPr>
            </a:lvl1pPr>
            <a:lvl2pPr algn="ctr">
              <a:defRPr>
                <a:solidFill>
                  <a:schemeClr val="tx1">
                    <a:lumMod val="75000"/>
                    <a:lumOff val="25000"/>
                  </a:schemeClr>
                </a:solidFill>
              </a:defRPr>
            </a:lvl2pPr>
            <a:lvl3pPr algn="ctr">
              <a:defRPr>
                <a:solidFill>
                  <a:schemeClr val="tx1">
                    <a:lumMod val="75000"/>
                    <a:lumOff val="25000"/>
                  </a:schemeClr>
                </a:solidFill>
              </a:defRPr>
            </a:lvl3pPr>
            <a:lvl4pPr algn="ctr">
              <a:defRPr>
                <a:solidFill>
                  <a:schemeClr val="tx1">
                    <a:lumMod val="75000"/>
                    <a:lumOff val="25000"/>
                  </a:schemeClr>
                </a:solidFill>
              </a:defRPr>
            </a:lvl4pPr>
            <a:lvl5pPr algn="ctr">
              <a:defRPr>
                <a:solidFill>
                  <a:schemeClr val="tx1">
                    <a:lumMod val="75000"/>
                    <a:lumOff val="25000"/>
                  </a:schemeClr>
                </a:solidFill>
              </a:defRPr>
            </a:lvl5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041189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9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7459072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0038"/>
          <a:stretch/>
        </p:blipFill>
        <p:spPr>
          <a:xfrm>
            <a:off x="0" y="-1"/>
            <a:ext cx="12223464" cy="6872749"/>
          </a:xfrm>
          <a:prstGeom prst="rect">
            <a:avLst/>
          </a:prstGeom>
        </p:spPr>
      </p:pic>
    </p:spTree>
    <p:extLst>
      <p:ext uri="{BB962C8B-B14F-4D97-AF65-F5344CB8AC3E}">
        <p14:creationId xmlns:p14="http://schemas.microsoft.com/office/powerpoint/2010/main" val="2438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0038"/>
          <a:stretch/>
        </p:blipFill>
        <p:spPr>
          <a:xfrm>
            <a:off x="0" y="-1"/>
            <a:ext cx="12223464" cy="6872749"/>
          </a:xfrm>
          <a:prstGeom prst="rect">
            <a:avLst/>
          </a:prstGeom>
        </p:spPr>
      </p:pic>
      <p:grpSp>
        <p:nvGrpSpPr>
          <p:cNvPr id="9" name="组合 8"/>
          <p:cNvGrpSpPr/>
          <p:nvPr userDrawn="1"/>
        </p:nvGrpSpPr>
        <p:grpSpPr>
          <a:xfrm>
            <a:off x="2435082" y="-1"/>
            <a:ext cx="2806446" cy="2419351"/>
            <a:chOff x="4038600" y="-1"/>
            <a:chExt cx="3292602" cy="2838451"/>
          </a:xfrm>
        </p:grpSpPr>
        <p:sp>
          <p:nvSpPr>
            <p:cNvPr id="10" name="等腰三角形 9"/>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534105" y="-1"/>
            <a:ext cx="2806446" cy="2419351"/>
            <a:chOff x="4038600" y="-1"/>
            <a:chExt cx="3292602" cy="2838451"/>
          </a:xfrm>
        </p:grpSpPr>
        <p:sp>
          <p:nvSpPr>
            <p:cNvPr id="13" name="等腰三角形 12"/>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a:off x="4038600" y="-1"/>
            <a:ext cx="3676650" cy="3169527"/>
            <a:chOff x="4038600" y="-1"/>
            <a:chExt cx="3292602" cy="2838451"/>
          </a:xfrm>
        </p:grpSpPr>
        <p:sp>
          <p:nvSpPr>
            <p:cNvPr id="17" name="等腰三角形 16"/>
            <p:cNvSpPr/>
            <p:nvPr/>
          </p:nvSpPr>
          <p:spPr>
            <a:xfrm rot="10800000">
              <a:off x="4038600" y="0"/>
              <a:ext cx="3292602" cy="2838450"/>
            </a:xfrm>
            <a:prstGeom prst="triangl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4237481" y="-1"/>
              <a:ext cx="2894839" cy="2495551"/>
            </a:xfrm>
            <a:prstGeom prs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8642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619" y="2006600"/>
            <a:ext cx="7305640" cy="4851400"/>
          </a:xfrm>
          <a:prstGeom prst="rect">
            <a:avLst/>
          </a:prstGeom>
        </p:spPr>
      </p:pic>
      <p:cxnSp>
        <p:nvCxnSpPr>
          <p:cNvPr id="10" name="直接连接符 9"/>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4" name="流程图: 手动输入 13"/>
          <p:cNvSpPr/>
          <p:nvPr userDrawn="1"/>
        </p:nvSpPr>
        <p:spPr>
          <a:xfrm rot="5400000">
            <a:off x="952500" y="1047750"/>
            <a:ext cx="4857750" cy="6762750"/>
          </a:xfrm>
          <a:prstGeom prst="flowChartManualInp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nvCxnSpPr>
        <p:spPr>
          <a:xfrm>
            <a:off x="5181600" y="2000249"/>
            <a:ext cx="1384300" cy="4927601"/>
          </a:xfrm>
          <a:prstGeom prst="line">
            <a:avLst/>
          </a:prstGeom>
          <a:ln w="101600">
            <a:solidFill>
              <a:srgbClr val="D28C79"/>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464" y="329974"/>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13841776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6" name="直接连接符 5"/>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sz="quarter" idx="10" hasCustomPrompt="1"/>
          </p:nvPr>
        </p:nvSpPr>
        <p:spPr>
          <a:xfrm>
            <a:off x="4027714" y="36557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418149062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3190"/>
          <a:stretch/>
        </p:blipFill>
        <p:spPr>
          <a:xfrm>
            <a:off x="0" y="-1"/>
            <a:ext cx="12192000" cy="6896101"/>
          </a:xfrm>
          <a:prstGeom prst="rect">
            <a:avLst/>
          </a:prstGeom>
        </p:spPr>
      </p:pic>
      <p:sp>
        <p:nvSpPr>
          <p:cNvPr id="4" name="矩形 3"/>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9036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1"/>
            <a:ext cx="12192000" cy="6877051"/>
          </a:xfrm>
          <a:prstGeom prst="rect">
            <a:avLst/>
          </a:prstGeom>
          <a:gradFill>
            <a:gsLst>
              <a:gs pos="0">
                <a:srgbClr val="FDDAB8">
                  <a:alpha val="50000"/>
                </a:srgbClr>
              </a:gs>
              <a:gs pos="45000">
                <a:srgbClr val="D28C79">
                  <a:alpha val="50000"/>
                </a:srgbClr>
              </a:gs>
              <a:gs pos="80000">
                <a:srgbClr val="AC6672">
                  <a:alpha val="50000"/>
                </a:srgbClr>
              </a:gs>
              <a:gs pos="100000">
                <a:srgbClr val="AC6672">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2552700"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191000"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5829300"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7448550"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10" hasCustomPrompt="1"/>
          </p:nvPr>
        </p:nvSpPr>
        <p:spPr>
          <a:xfrm>
            <a:off x="4027714" y="323623"/>
            <a:ext cx="4136571" cy="362404"/>
          </a:xfrm>
          <a:prstGeom prst="rect">
            <a:avLst/>
          </a:prstGeom>
        </p:spPr>
        <p:txBody>
          <a:bodyPr/>
          <a:lstStyle>
            <a:lvl1pPr marL="0" indent="0">
              <a:buNone/>
              <a:defRPr sz="2400" b="1" baseline="0"/>
            </a:lvl1pPr>
          </a:lstStyle>
          <a:p>
            <a:pPr lvl="0"/>
            <a:r>
              <a:rPr lang="zh-CN" altLang="en-US" dirty="0" smtClean="0"/>
              <a:t>点击此处添加标题 </a:t>
            </a:r>
            <a:r>
              <a:rPr lang="en-US" altLang="zh-CN" dirty="0" smtClean="0"/>
              <a:t>TITLE HERE </a:t>
            </a:r>
            <a:endParaRPr lang="zh-CN" altLang="en-US" dirty="0"/>
          </a:p>
        </p:txBody>
      </p:sp>
    </p:spTree>
    <p:extLst>
      <p:ext uri="{BB962C8B-B14F-4D97-AF65-F5344CB8AC3E}">
        <p14:creationId xmlns:p14="http://schemas.microsoft.com/office/powerpoint/2010/main" val="58173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62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2" r:id="rId5"/>
    <p:sldLayoutId id="2147483653" r:id="rId6"/>
    <p:sldLayoutId id="2147483654" r:id="rId7"/>
    <p:sldLayoutId id="2147483666" r:id="rId8"/>
    <p:sldLayoutId id="2147483667" r:id="rId9"/>
    <p:sldLayoutId id="2147483682" r:id="rId10"/>
    <p:sldLayoutId id="2147483655" r:id="rId11"/>
    <p:sldLayoutId id="2147483668" r:id="rId12"/>
    <p:sldLayoutId id="2147483663" r:id="rId13"/>
    <p:sldLayoutId id="2147483681" r:id="rId14"/>
    <p:sldLayoutId id="2147483684" r:id="rId15"/>
    <p:sldLayoutId id="2147483685" r:id="rId16"/>
    <p:sldLayoutId id="21474836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2065881" y="-987991"/>
            <a:ext cx="8091697" cy="8054584"/>
            <a:chOff x="4115694" y="449735"/>
            <a:chExt cx="3992076" cy="3992076"/>
          </a:xfrm>
        </p:grpSpPr>
        <p:sp>
          <p:nvSpPr>
            <p:cNvPr id="15" name="矩形 14"/>
            <p:cNvSpPr/>
            <p:nvPr/>
          </p:nvSpPr>
          <p:spPr>
            <a:xfrm rot="2694152">
              <a:off x="4115694" y="4497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694152">
              <a:off x="4370140" y="7041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3"/>
          <p:cNvSpPr txBox="1"/>
          <p:nvPr/>
        </p:nvSpPr>
        <p:spPr>
          <a:xfrm>
            <a:off x="2266950" y="1284979"/>
            <a:ext cx="7620000" cy="1938988"/>
          </a:xfrm>
          <a:prstGeom prst="rect">
            <a:avLst/>
          </a:prstGeom>
          <a:noFill/>
        </p:spPr>
        <p:txBody>
          <a:bodyPr wrap="square" lIns="91436" tIns="45718" rIns="91436" bIns="45718" rtlCol="0">
            <a:spAutoFit/>
          </a:bodyPr>
          <a:lstStyle/>
          <a:p>
            <a:pPr algn="ctr"/>
            <a:r>
              <a:rPr lang="en-US" altLang="zh-TW" sz="6000" b="1" dirty="0">
                <a:solidFill>
                  <a:schemeClr val="bg1"/>
                </a:solidFill>
                <a:latin typeface="Microsoft YaHei" panose="020B0503020204020204" pitchFamily="34" charset="-122"/>
                <a:ea typeface="Microsoft YaHei" panose="020B0503020204020204" pitchFamily="34" charset="-122"/>
              </a:rPr>
              <a:t>Sentiment Analysis on Movie Reviews</a:t>
            </a:r>
            <a:endParaRPr kumimoji="1" lang="en-US" altLang="zh-CN" sz="6000" b="1" dirty="0" smtClean="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1895331" y="856342"/>
            <a:ext cx="8432800" cy="28393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3"/>
          <p:cNvSpPr txBox="1"/>
          <p:nvPr/>
        </p:nvSpPr>
        <p:spPr>
          <a:xfrm>
            <a:off x="4051385" y="4187249"/>
            <a:ext cx="4120690" cy="1077214"/>
          </a:xfrm>
          <a:prstGeom prst="rect">
            <a:avLst/>
          </a:prstGeom>
          <a:noFill/>
        </p:spPr>
        <p:txBody>
          <a:bodyPr wrap="square" lIns="91436" tIns="45718" rIns="91436" bIns="45718" rtlCol="0">
            <a:spAutoFit/>
          </a:bodyPr>
          <a:lstStyle/>
          <a:p>
            <a:r>
              <a:rPr lang="en-US" altLang="zh-TW" sz="3200" dirty="0">
                <a:solidFill>
                  <a:schemeClr val="bg1"/>
                </a:solidFill>
              </a:rPr>
              <a:t>Advisor: Julian </a:t>
            </a:r>
            <a:r>
              <a:rPr lang="en-US" altLang="zh-TW" sz="3200" dirty="0" err="1">
                <a:solidFill>
                  <a:schemeClr val="bg1"/>
                </a:solidFill>
              </a:rPr>
              <a:t>McAuley</a:t>
            </a:r>
            <a:endParaRPr lang="en-US" altLang="zh-TW" sz="3200" dirty="0">
              <a:solidFill>
                <a:schemeClr val="bg1"/>
              </a:solidFill>
            </a:endParaRPr>
          </a:p>
          <a:p>
            <a:r>
              <a:rPr lang="en-US" altLang="zh-TW" sz="3200" dirty="0">
                <a:solidFill>
                  <a:schemeClr val="bg1"/>
                </a:solidFill>
              </a:rPr>
              <a:t>Student: </a:t>
            </a:r>
            <a:r>
              <a:rPr lang="en-US" altLang="zh-TW" sz="3200" dirty="0" err="1">
                <a:solidFill>
                  <a:schemeClr val="bg1"/>
                </a:solidFill>
              </a:rPr>
              <a:t>WenBin</a:t>
            </a:r>
            <a:r>
              <a:rPr lang="en-US" altLang="zh-TW" sz="3200" dirty="0">
                <a:solidFill>
                  <a:schemeClr val="bg1"/>
                </a:solidFill>
              </a:rPr>
              <a:t> Han</a:t>
            </a:r>
            <a:endParaRPr lang="zh-TW" altLang="en-US" sz="3200" dirty="0">
              <a:solidFill>
                <a:schemeClr val="bg1"/>
              </a:solidFill>
            </a:endParaRPr>
          </a:p>
        </p:txBody>
      </p:sp>
    </p:spTree>
    <p:extLst>
      <p:ext uri="{BB962C8B-B14F-4D97-AF65-F5344CB8AC3E}">
        <p14:creationId xmlns:p14="http://schemas.microsoft.com/office/powerpoint/2010/main" val="39041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Features</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0" name="椭圆 2"/>
          <p:cNvSpPr/>
          <p:nvPr/>
        </p:nvSpPr>
        <p:spPr>
          <a:xfrm>
            <a:off x="1926289" y="1828593"/>
            <a:ext cx="8339421"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Count the number of each word.</a:t>
            </a:r>
          </a:p>
          <a:p>
            <a:pPr marL="742950" indent="-742950">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Sort by the number.</a:t>
            </a:r>
          </a:p>
          <a:p>
            <a:pPr marL="742950" indent="-742950">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Grab the top n words as features.</a:t>
            </a:r>
          </a:p>
          <a:p>
            <a:pPr marL="742950" indent="-742950">
              <a:buAutoNum type="arabicPeriod"/>
            </a:pPr>
            <a:r>
              <a:rPr lang="en-US" altLang="zh-TW" sz="3600" dirty="0" smtClean="0">
                <a:solidFill>
                  <a:schemeClr val="bg1"/>
                </a:solidFill>
                <a:latin typeface="Microsoft YaHei" panose="020B0503020204020204" pitchFamily="34" charset="-122"/>
                <a:ea typeface="Microsoft YaHei" panose="020B0503020204020204" pitchFamily="34" charset="-122"/>
              </a:rPr>
              <a:t>Each sentence has one vector.</a:t>
            </a:r>
            <a:endParaRPr lang="en-US" altLang="zh-TW" sz="3600" dirty="0">
              <a:solidFill>
                <a:schemeClr val="bg1"/>
              </a:solidFill>
              <a:latin typeface="Microsoft YaHei" panose="020B0503020204020204" pitchFamily="34" charset="-122"/>
              <a:ea typeface="Microsoft YaHei" panose="020B0503020204020204" pitchFamily="34" charset="-122"/>
            </a:endParaRPr>
          </a:p>
        </p:txBody>
      </p:sp>
      <p:sp>
        <p:nvSpPr>
          <p:cNvPr id="2" name="文字方塊 1"/>
          <p:cNvSpPr txBox="1"/>
          <p:nvPr/>
        </p:nvSpPr>
        <p:spPr>
          <a:xfrm flipH="1">
            <a:off x="1008742" y="4923930"/>
            <a:ext cx="10174515" cy="954107"/>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 movie </a:t>
            </a:r>
            <a:r>
              <a:rPr lang="en-US" altLang="zh-TW" sz="2800" dirty="0">
                <a:solidFill>
                  <a:schemeClr val="bg1"/>
                </a:solidFill>
                <a:latin typeface="Microsoft YaHei" panose="020B0503020204020204" pitchFamily="34" charset="-122"/>
                <a:ea typeface="Microsoft YaHei" panose="020B0503020204020204" pitchFamily="34" charset="-122"/>
              </a:rPr>
              <a:t>only has about 25 minutes of decent material </a:t>
            </a:r>
            <a:r>
              <a:rPr lang="en-US" altLang="zh-TW" sz="2800" dirty="0" smtClean="0">
                <a:solidFill>
                  <a:schemeClr val="bg1"/>
                </a:solidFill>
                <a:latin typeface="Microsoft YaHei" panose="020B0503020204020204" pitchFamily="34" charset="-122"/>
                <a:ea typeface="Microsoft YaHei" panose="020B0503020204020204" pitchFamily="34" charset="-122"/>
              </a:rPr>
              <a:t>.</a:t>
            </a:r>
          </a:p>
          <a:p>
            <a:pPr algn="ctr"/>
            <a:r>
              <a:rPr lang="en-US" altLang="zh-TW" sz="2800" dirty="0" smtClean="0">
                <a:solidFill>
                  <a:schemeClr val="bg1"/>
                </a:solidFill>
                <a:latin typeface="Microsoft YaHei" panose="020B0503020204020204" pitchFamily="34" charset="-122"/>
                <a:ea typeface="Microsoft YaHei" panose="020B0503020204020204" pitchFamily="34" charset="-122"/>
              </a:rPr>
              <a:t>[0, 0, 0, 0, 0, … ,0 , 0]</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9" name="直線單箭頭接點 8"/>
          <p:cNvCxnSpPr/>
          <p:nvPr/>
        </p:nvCxnSpPr>
        <p:spPr>
          <a:xfrm flipH="1">
            <a:off x="4441371" y="587803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flipH="1">
            <a:off x="3902919" y="6137516"/>
            <a:ext cx="839142"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the</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cxnSp>
        <p:nvCxnSpPr>
          <p:cNvPr id="15" name="直線單箭頭接點 14"/>
          <p:cNvCxnSpPr/>
          <p:nvPr/>
        </p:nvCxnSpPr>
        <p:spPr>
          <a:xfrm flipH="1">
            <a:off x="5663419" y="5878037"/>
            <a:ext cx="87086" cy="31931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flipH="1">
            <a:off x="5124966" y="6137516"/>
            <a:ext cx="1470053" cy="523220"/>
          </a:xfrm>
          <a:prstGeom prst="rect">
            <a:avLst/>
          </a:prstGeom>
          <a:noFill/>
        </p:spPr>
        <p:txBody>
          <a:bodyPr wrap="square" rtlCol="0">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about</a:t>
            </a:r>
            <a:endParaRPr lang="zh-TW" alt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382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Learn</a:t>
            </a:r>
            <a:endParaRPr lang="zh-TW" altLang="en-US" sz="2800" dirty="0">
              <a:solidFill>
                <a:srgbClr val="FFFF00"/>
              </a:solidFill>
            </a:endParaRPr>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3285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Linear Regression</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pic>
        <p:nvPicPr>
          <p:cNvPr id="4" name="圖片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026784" y="2806635"/>
            <a:ext cx="6138432" cy="4051365"/>
          </a:xfrm>
          <a:prstGeom prst="rect">
            <a:avLst/>
          </a:prstGeom>
        </p:spPr>
      </p:pic>
      <mc:AlternateContent xmlns:mc="http://schemas.openxmlformats.org/markup-compatibility/2006" xmlns:a14="http://schemas.microsoft.com/office/drawing/2010/main">
        <mc:Choice Requires="a14">
          <p:sp>
            <p:nvSpPr>
              <p:cNvPr id="12" name="椭圆 2"/>
              <p:cNvSpPr/>
              <p:nvPr/>
            </p:nvSpPr>
            <p:spPr>
              <a:xfrm>
                <a:off x="3629024" y="1658258"/>
                <a:ext cx="4933949" cy="1065892"/>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4400" i="1">
                          <a:solidFill>
                            <a:schemeClr val="bg1"/>
                          </a:solidFill>
                          <a:latin typeface="Cambria Math" panose="02040503050406030204" pitchFamily="18" charset="0"/>
                          <a:ea typeface="Microsoft YaHei" panose="020B0503020204020204" pitchFamily="34" charset="-122"/>
                        </a:rPr>
                        <m:t>𝑦</m:t>
                      </m:r>
                      <m:r>
                        <a:rPr lang="en-US" altLang="zh-TW" sz="4400" i="1">
                          <a:solidFill>
                            <a:schemeClr val="bg1"/>
                          </a:solidFill>
                          <a:latin typeface="Cambria Math" panose="02040503050406030204" pitchFamily="18" charset="0"/>
                          <a:ea typeface="Microsoft YaHei" panose="020B0503020204020204" pitchFamily="34" charset="-122"/>
                        </a:rPr>
                        <m:t>= </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0</m:t>
                          </m:r>
                        </m:sub>
                      </m:sSub>
                      <m:r>
                        <a:rPr lang="en-US" altLang="zh-TW" sz="4400" i="1">
                          <a:solidFill>
                            <a:schemeClr val="bg1"/>
                          </a:solidFill>
                          <a:latin typeface="Cambria Math" panose="02040503050406030204" pitchFamily="18" charset="0"/>
                          <a:ea typeface="Microsoft YaHei" panose="020B0503020204020204" pitchFamily="34" charset="-122"/>
                        </a:rPr>
                        <m:t>+</m:t>
                      </m:r>
                      <m:sSub>
                        <m:sSubPr>
                          <m:ctrlPr>
                            <a:rPr lang="en-US" altLang="zh-TW" sz="4400" i="1">
                              <a:solidFill>
                                <a:schemeClr val="bg1"/>
                              </a:solidFill>
                              <a:latin typeface="Cambria Math" panose="02040503050406030204" pitchFamily="18" charset="0"/>
                              <a:ea typeface="Microsoft YaHei" panose="020B0503020204020204" pitchFamily="34" charset="-122"/>
                            </a:rPr>
                          </m:ctrlPr>
                        </m:sSubPr>
                        <m:e>
                          <m:r>
                            <a:rPr lang="zh-TW" altLang="en-US" sz="4400" i="1">
                              <a:solidFill>
                                <a:schemeClr val="bg1"/>
                              </a:solidFill>
                              <a:latin typeface="Cambria Math" panose="02040503050406030204" pitchFamily="18" charset="0"/>
                              <a:ea typeface="Microsoft YaHei" panose="020B0503020204020204" pitchFamily="34" charset="-122"/>
                            </a:rPr>
                            <m:t>𝜃</m:t>
                          </m:r>
                        </m:e>
                        <m:sub>
                          <m:r>
                            <a:rPr lang="en-US" altLang="zh-TW" sz="4400" i="1">
                              <a:solidFill>
                                <a:schemeClr val="bg1"/>
                              </a:solidFill>
                              <a:latin typeface="Cambria Math" panose="02040503050406030204" pitchFamily="18" charset="0"/>
                              <a:ea typeface="Microsoft YaHei" panose="020B0503020204020204" pitchFamily="34" charset="-122"/>
                            </a:rPr>
                            <m:t>1</m:t>
                          </m:r>
                        </m:sub>
                      </m:sSub>
                      <m:r>
                        <a:rPr lang="en-US" altLang="zh-TW" sz="4400" i="1">
                          <a:solidFill>
                            <a:schemeClr val="bg1"/>
                          </a:solidFill>
                          <a:latin typeface="Cambria Math" panose="02040503050406030204" pitchFamily="18" charset="0"/>
                          <a:ea typeface="Microsoft YaHei" panose="020B0503020204020204" pitchFamily="34" charset="-122"/>
                        </a:rPr>
                        <m:t>𝑥</m:t>
                      </m:r>
                    </m:oMath>
                  </m:oMathPara>
                </a14:m>
                <a:endParaRPr lang="en-US" altLang="zh-TW" sz="4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2" name="椭圆 2"/>
              <p:cNvSpPr>
                <a:spLocks noRot="1" noChangeAspect="1" noMove="1" noResize="1" noEditPoints="1" noAdjustHandles="1" noChangeArrowheads="1" noChangeShapeType="1" noTextEdit="1"/>
              </p:cNvSpPr>
              <p:nvPr/>
            </p:nvSpPr>
            <p:spPr>
              <a:xfrm>
                <a:off x="3629024" y="1658258"/>
                <a:ext cx="4933949" cy="1065892"/>
              </a:xfrm>
              <a:prstGeom prst="roundRect">
                <a:avLst>
                  <a:gd name="adj" fmla="val 4923"/>
                </a:avLst>
              </a:prstGeom>
              <a:blipFill rotWithShape="0">
                <a:blip r:embed="rId4"/>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393579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Model</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2360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Model</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650085091"/>
              </p:ext>
            </p:extLst>
          </p:nvPr>
        </p:nvGraphicFramePr>
        <p:xfrm>
          <a:off x="916291" y="1877821"/>
          <a:ext cx="4360558" cy="4533086"/>
        </p:xfrm>
        <a:graphic>
          <a:graphicData uri="http://schemas.openxmlformats.org/drawingml/2006/table">
            <a:tbl>
              <a:tblPr>
                <a:tableStyleId>{2D5ABB26-0587-4C30-8999-92F81FD0307C}</a:tableStyleId>
              </a:tblPr>
              <a:tblGrid>
                <a:gridCol w="2512709"/>
                <a:gridCol w="1847849"/>
              </a:tblGrid>
              <a:tr h="451478">
                <a:tc>
                  <a:txBody>
                    <a:bodyPr/>
                    <a:lstStyle/>
                    <a:p>
                      <a:pPr rtl="0" fontAlgn="b"/>
                      <a:r>
                        <a:rPr lang="en-US" sz="2800" dirty="0">
                          <a:solidFill>
                            <a:schemeClr val="bg1"/>
                          </a:solidFill>
                          <a:effectLst/>
                        </a:rPr>
                        <a:t>perfection</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1.835453</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a:solidFill>
                            <a:schemeClr val="bg1"/>
                          </a:solidFill>
                          <a:effectLst/>
                        </a:rPr>
                        <a:t>goodtime</a:t>
                      </a:r>
                      <a:endParaRPr lang="en-US"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1.594106</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69784">
                <a:tc>
                  <a:txBody>
                    <a:bodyPr/>
                    <a:lstStyle/>
                    <a:p>
                      <a:pPr rtl="0" fontAlgn="b"/>
                      <a:r>
                        <a:rPr lang="en-US" sz="2800" dirty="0">
                          <a:solidFill>
                            <a:schemeClr val="bg1"/>
                          </a:solidFill>
                          <a:effectLst/>
                        </a:rPr>
                        <a:t>imaginatively</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1.557151</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elegance</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1.38889</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a:solidFill>
                            <a:schemeClr val="bg1"/>
                          </a:solidFill>
                          <a:effectLst/>
                        </a:rPr>
                        <a:t>flawless</a:t>
                      </a:r>
                      <a:endParaRPr lang="en-US"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1.376564</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hoot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1.365043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a:solidFill>
                            <a:schemeClr val="bg1"/>
                          </a:solidFill>
                          <a:effectLst/>
                        </a:rPr>
                        <a:t>masterful</a:t>
                      </a:r>
                      <a:endParaRPr lang="en-US"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1.309927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a:solidFill>
                            <a:schemeClr val="bg1"/>
                          </a:solidFill>
                          <a:effectLst/>
                        </a:rPr>
                        <a:t>anatomical</a:t>
                      </a:r>
                      <a:endParaRPr lang="en-US"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1.309063</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a:solidFill>
                            <a:schemeClr val="bg1"/>
                          </a:solidFill>
                          <a:effectLst/>
                        </a:rPr>
                        <a:t>splendor</a:t>
                      </a:r>
                      <a:endParaRPr lang="en-US"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a:solidFill>
                            <a:schemeClr val="bg1"/>
                          </a:solidFill>
                          <a:effectLst/>
                        </a:rPr>
                        <a:t>1.298317</a:t>
                      </a:r>
                      <a:endParaRPr lang="en-US" altLang="zh-TW" sz="280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451478">
                <a:tc>
                  <a:txBody>
                    <a:bodyPr/>
                    <a:lstStyle/>
                    <a:p>
                      <a:pPr rtl="0" fontAlgn="b"/>
                      <a:r>
                        <a:rPr lang="en-US" sz="2800" dirty="0">
                          <a:solidFill>
                            <a:schemeClr val="bg1"/>
                          </a:solidFill>
                          <a:effectLst/>
                        </a:rPr>
                        <a:t>brilliant</a:t>
                      </a:r>
                      <a:endParaRPr lang="en-US"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b"/>
                      <a:r>
                        <a:rPr lang="en-US" altLang="zh-TW" sz="2800" dirty="0">
                          <a:solidFill>
                            <a:schemeClr val="bg1"/>
                          </a:solidFill>
                          <a:effectLst/>
                        </a:rPr>
                        <a:t>1.280205</a:t>
                      </a:r>
                      <a:endParaRPr lang="en-US" altLang="zh-TW" sz="2800" dirty="0">
                        <a:solidFill>
                          <a:schemeClr val="bg1"/>
                        </a:solidFill>
                        <a:effectLst/>
                        <a:latin typeface="Arial" panose="020B0604020202020204" pitchFamily="34" charset="0"/>
                      </a:endParaRPr>
                    </a:p>
                  </a:txBody>
                  <a:tcPr marL="17660" marR="17660" marT="11773" marB="11773"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714291189"/>
              </p:ext>
            </p:extLst>
          </p:nvPr>
        </p:nvGraphicFramePr>
        <p:xfrm>
          <a:off x="6952302" y="1877821"/>
          <a:ext cx="4627259" cy="4533090"/>
        </p:xfrm>
        <a:graphic>
          <a:graphicData uri="http://schemas.openxmlformats.org/drawingml/2006/table">
            <a:tbl>
              <a:tblPr/>
              <a:tblGrid>
                <a:gridCol w="2665110"/>
                <a:gridCol w="1962149"/>
              </a:tblGrid>
              <a:tr h="453309">
                <a:tc>
                  <a:txBody>
                    <a:bodyPr/>
                    <a:lstStyle/>
                    <a:p>
                      <a:pPr rtl="0" fontAlgn="b"/>
                      <a:r>
                        <a:rPr lang="en-US" sz="2800" dirty="0" err="1">
                          <a:solidFill>
                            <a:schemeClr val="bg1"/>
                          </a:solidFill>
                          <a:effectLst/>
                          <a:latin typeface="+mn-lt"/>
                        </a:rPr>
                        <a:t>lastplace</a:t>
                      </a:r>
                      <a:endParaRPr lang="en-US" sz="2800" dirty="0">
                        <a:solidFill>
                          <a:schemeClr val="bg1"/>
                        </a:solidFill>
                        <a:effectLst/>
                        <a:latin typeface="+mn-lt"/>
                      </a:endParaRP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-1.52705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insignificance</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-1.53023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badmovie</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-1.53766</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hurts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-1.55874</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outbadact</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-1.56803</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subzero</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-1.57245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disappointments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-1.59829</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wastes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-1.62432</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a:solidFill>
                            <a:schemeClr val="bg1"/>
                          </a:solidFill>
                          <a:effectLst/>
                          <a:latin typeface="+mn-lt"/>
                        </a:rPr>
                        <a:t>worthless</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a:solidFill>
                            <a:schemeClr val="bg1"/>
                          </a:solidFill>
                          <a:effectLst/>
                          <a:latin typeface="+mn-lt"/>
                        </a:rPr>
                        <a:t>-1.67125</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453309">
                <a:tc>
                  <a:txBody>
                    <a:bodyPr/>
                    <a:lstStyle/>
                    <a:p>
                      <a:pPr rtl="0" fontAlgn="b"/>
                      <a:r>
                        <a:rPr lang="en-US" sz="2800" dirty="0">
                          <a:solidFill>
                            <a:schemeClr val="bg1"/>
                          </a:solidFill>
                          <a:effectLst/>
                          <a:latin typeface="+mn-lt"/>
                        </a:rPr>
                        <a:t>disappointment</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r" rtl="0" fontAlgn="b"/>
                      <a:r>
                        <a:rPr lang="en-US" altLang="zh-TW" sz="2800" dirty="0">
                          <a:solidFill>
                            <a:schemeClr val="bg1"/>
                          </a:solidFill>
                          <a:effectLst/>
                          <a:latin typeface="+mn-lt"/>
                        </a:rPr>
                        <a:t>-1.73917</a:t>
                      </a:r>
                    </a:p>
                  </a:txBody>
                  <a:tcPr marL="11153" marR="11153" marT="7436" marB="7436"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157" y="701771"/>
            <a:ext cx="926682" cy="92668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591" y="701771"/>
            <a:ext cx="926683" cy="926683"/>
          </a:xfrm>
          <a:prstGeom prst="rect">
            <a:avLst/>
          </a:prstGeom>
        </p:spPr>
      </p:pic>
    </p:spTree>
    <p:extLst>
      <p:ext uri="{BB962C8B-B14F-4D97-AF65-F5344CB8AC3E}">
        <p14:creationId xmlns:p14="http://schemas.microsoft.com/office/powerpoint/2010/main" val="211691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rgbClr val="FFFF00"/>
                </a:solidFill>
              </a:rPr>
              <a:t>Predict</a:t>
            </a:r>
            <a:endParaRPr lang="zh-TW" altLang="en-US" sz="2800" dirty="0">
              <a:solidFill>
                <a:srgbClr val="FFFF00"/>
              </a:solidFill>
            </a:endParaRPr>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998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2247899" y="460999"/>
            <a:ext cx="7696200"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Diagram</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9" name="Chart 1" title="圖表"/>
          <p:cNvGraphicFramePr>
            <a:graphicFrameLocks/>
          </p:cNvGraphicFramePr>
          <p:nvPr>
            <p:extLst>
              <p:ext uri="{D42A27DB-BD31-4B8C-83A1-F6EECF244321}">
                <p14:modId xmlns:p14="http://schemas.microsoft.com/office/powerpoint/2010/main" val="792046924"/>
              </p:ext>
            </p:extLst>
          </p:nvPr>
        </p:nvGraphicFramePr>
        <p:xfrm>
          <a:off x="473027" y="1476662"/>
          <a:ext cx="11245944" cy="50193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05573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Improvement</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6" name="資料庫圖表 5"/>
          <p:cNvGraphicFramePr/>
          <p:nvPr>
            <p:extLst>
              <p:ext uri="{D42A27DB-BD31-4B8C-83A1-F6EECF244321}">
                <p14:modId xmlns:p14="http://schemas.microsoft.com/office/powerpoint/2010/main" val="1317750735"/>
              </p:ext>
            </p:extLst>
          </p:nvPr>
        </p:nvGraphicFramePr>
        <p:xfrm>
          <a:off x="5334500" y="1476662"/>
          <a:ext cx="8308930" cy="4563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椭圆 2"/>
          <p:cNvSpPr/>
          <p:nvPr/>
        </p:nvSpPr>
        <p:spPr>
          <a:xfrm>
            <a:off x="716767" y="2516346"/>
            <a:ext cx="5756605" cy="27434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Remove punctuation</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Do stemming</a:t>
            </a: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Filter out </a:t>
            </a:r>
            <a:r>
              <a:rPr lang="en-US" altLang="zh-TW" sz="3600" dirty="0" err="1">
                <a:solidFill>
                  <a:schemeClr val="bg1"/>
                </a:solidFill>
                <a:latin typeface="Microsoft YaHei" panose="020B0503020204020204" pitchFamily="34" charset="-122"/>
                <a:ea typeface="Microsoft YaHei" panose="020B0503020204020204" pitchFamily="34" charset="-122"/>
              </a:rPr>
              <a:t>stopwords</a:t>
            </a:r>
            <a:endParaRPr lang="en-US" altLang="zh-TW" sz="3600" dirty="0">
              <a:solidFill>
                <a:schemeClr val="bg1"/>
              </a:solidFill>
              <a:latin typeface="Microsoft YaHei" panose="020B0503020204020204" pitchFamily="34" charset="-122"/>
              <a:ea typeface="Microsoft YaHei" panose="020B0503020204020204" pitchFamily="34" charset="-122"/>
            </a:endParaRPr>
          </a:p>
          <a:p>
            <a:pPr marL="742950" indent="-742950">
              <a:buFont typeface="+mj-lt"/>
              <a:buAutoNum type="arabicPeriod"/>
            </a:pPr>
            <a:r>
              <a:rPr lang="en-US" altLang="zh-TW" sz="3600" dirty="0">
                <a:solidFill>
                  <a:schemeClr val="bg1"/>
                </a:solidFill>
                <a:latin typeface="Microsoft YaHei" panose="020B0503020204020204" pitchFamily="34" charset="-122"/>
                <a:ea typeface="Microsoft YaHei" panose="020B0503020204020204" pitchFamily="34" charset="-122"/>
              </a:rPr>
              <a:t>Use Part-of-Speech</a:t>
            </a:r>
          </a:p>
        </p:txBody>
      </p:sp>
    </p:spTree>
    <p:extLst>
      <p:ext uri="{BB962C8B-B14F-4D97-AF65-F5344CB8AC3E}">
        <p14:creationId xmlns:p14="http://schemas.microsoft.com/office/powerpoint/2010/main" val="82961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49149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1582534"/>
            <a:ext cx="4610100" cy="7786747"/>
          </a:xfrm>
          <a:prstGeom prst="rect">
            <a:avLst/>
          </a:prstGeom>
          <a:noFill/>
        </p:spPr>
        <p:txBody>
          <a:bodyPr wrap="square" rtlCol="0">
            <a:spAutoFit/>
          </a:bodyPr>
          <a:lstStyle/>
          <a:p>
            <a:r>
              <a:rPr lang="en-US" altLang="zh-CN" sz="50000" dirty="0">
                <a:solidFill>
                  <a:schemeClr val="bg1"/>
                </a:solidFill>
              </a:rPr>
              <a:t>3</a:t>
            </a:r>
            <a:endParaRPr lang="zh-CN" altLang="en-US" sz="50000" dirty="0">
              <a:solidFill>
                <a:schemeClr val="bg1"/>
              </a:solidFill>
            </a:endParaRPr>
          </a:p>
        </p:txBody>
      </p:sp>
      <p:sp>
        <p:nvSpPr>
          <p:cNvPr id="11" name="矩形 10"/>
          <p:cNvSpPr/>
          <p:nvPr/>
        </p:nvSpPr>
        <p:spPr>
          <a:xfrm>
            <a:off x="4984193" y="1495232"/>
            <a:ext cx="416671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Result</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1424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4"/>
          <p:cNvCxnSpPr/>
          <p:nvPr/>
        </p:nvCxnSpPr>
        <p:spPr>
          <a:xfrm flipV="1">
            <a:off x="1137377" y="554636"/>
            <a:ext cx="0" cy="5744564"/>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线连接符 4"/>
          <p:cNvCxnSpPr/>
          <p:nvPr/>
        </p:nvCxnSpPr>
        <p:spPr>
          <a:xfrm>
            <a:off x="1137377" y="5430785"/>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85900" y="5169175"/>
            <a:ext cx="3625746"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0.51789</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Benchmark</a:t>
            </a:r>
            <a:endParaRPr lang="zh-TW" altLang="en-US" sz="2800" dirty="0">
              <a:latin typeface="Microsoft YaHei" panose="020B0503020204020204" pitchFamily="34" charset="-122"/>
              <a:ea typeface="Microsoft YaHei" panose="020B0503020204020204" pitchFamily="34" charset="-122"/>
            </a:endParaRPr>
          </a:p>
        </p:txBody>
      </p:sp>
      <p:cxnSp>
        <p:nvCxnSpPr>
          <p:cNvPr id="20" name="直线连接符 4"/>
          <p:cNvCxnSpPr/>
          <p:nvPr/>
        </p:nvCxnSpPr>
        <p:spPr>
          <a:xfrm>
            <a:off x="1137377" y="1114499"/>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85900" y="852889"/>
            <a:ext cx="4809970" cy="523220"/>
          </a:xfrm>
          <a:prstGeom prst="rect">
            <a:avLst/>
          </a:prstGeom>
        </p:spPr>
        <p:txBody>
          <a:bodyPr wrap="square">
            <a:spAutoFit/>
          </a:bodyPr>
          <a:lstStyle/>
          <a:p>
            <a:r>
              <a:rPr lang="en-US" altLang="zh-TW" sz="2800" dirty="0" smtClean="0">
                <a:solidFill>
                  <a:schemeClr val="bg1"/>
                </a:solidFill>
                <a:latin typeface="Microsoft YaHei" panose="020B0503020204020204" pitchFamily="34" charset="-122"/>
                <a:ea typeface="Microsoft YaHei" panose="020B0503020204020204" pitchFamily="34" charset="-122"/>
              </a:rPr>
              <a:t>0.76527</a:t>
            </a:r>
            <a:r>
              <a:rPr lang="zh-TW" altLang="en-US" sz="2800" dirty="0" smtClean="0">
                <a:solidFill>
                  <a:schemeClr val="bg1"/>
                </a:solidFill>
                <a:latin typeface="Microsoft YaHei" panose="020B0503020204020204" pitchFamily="34" charset="-122"/>
                <a:ea typeface="Microsoft YaHei" panose="020B0503020204020204" pitchFamily="34" charset="-122"/>
              </a:rPr>
              <a:t> </a:t>
            </a:r>
            <a:r>
              <a:rPr lang="en-US" altLang="zh-TW" sz="2800" dirty="0" smtClean="0">
                <a:solidFill>
                  <a:schemeClr val="bg1"/>
                </a:solidFill>
                <a:latin typeface="Microsoft YaHei" panose="020B0503020204020204" pitchFamily="34" charset="-122"/>
                <a:ea typeface="Microsoft YaHei" panose="020B0503020204020204" pitchFamily="34" charset="-122"/>
              </a:rPr>
              <a:t>The highest score</a:t>
            </a:r>
            <a:endParaRPr lang="zh-TW" altLang="en-US" sz="2800" dirty="0">
              <a:latin typeface="Microsoft YaHei" panose="020B0503020204020204" pitchFamily="34" charset="-122"/>
              <a:ea typeface="Microsoft YaHei" panose="020B0503020204020204" pitchFamily="34" charset="-122"/>
            </a:endParaRPr>
          </a:p>
        </p:txBody>
      </p:sp>
      <p:cxnSp>
        <p:nvCxnSpPr>
          <p:cNvPr id="22" name="直线连接符 4"/>
          <p:cNvCxnSpPr/>
          <p:nvPr/>
        </p:nvCxnSpPr>
        <p:spPr>
          <a:xfrm>
            <a:off x="1137377" y="4112236"/>
            <a:ext cx="348523"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85900" y="3850626"/>
            <a:ext cx="3625746" cy="523220"/>
          </a:xfrm>
          <a:prstGeom prst="rect">
            <a:avLst/>
          </a:prstGeom>
        </p:spPr>
        <p:txBody>
          <a:bodyPr wrap="square">
            <a:spAutoFit/>
          </a:bodyPr>
          <a:lstStyle/>
          <a:p>
            <a:r>
              <a:rPr lang="en-US" altLang="zh-TW" sz="2800" dirty="0" smtClean="0">
                <a:solidFill>
                  <a:srgbClr val="FFFF00"/>
                </a:solidFill>
                <a:latin typeface="Microsoft YaHei" panose="020B0503020204020204" pitchFamily="34" charset="-122"/>
                <a:ea typeface="Microsoft YaHei" panose="020B0503020204020204" pitchFamily="34" charset="-122"/>
              </a:rPr>
              <a:t>0.59568</a:t>
            </a:r>
            <a:r>
              <a:rPr lang="zh-TW" altLang="en-US" sz="2800" dirty="0" smtClean="0">
                <a:solidFill>
                  <a:srgbClr val="FFFF00"/>
                </a:solidFill>
                <a:latin typeface="Microsoft YaHei" panose="020B0503020204020204" pitchFamily="34" charset="-122"/>
                <a:ea typeface="Microsoft YaHei" panose="020B0503020204020204" pitchFamily="34" charset="-122"/>
              </a:rPr>
              <a:t> </a:t>
            </a:r>
            <a:endParaRPr lang="zh-TW" altLang="en-US" sz="2800" dirty="0">
              <a:solidFill>
                <a:srgbClr val="FFFF00"/>
              </a:solidFill>
              <a:latin typeface="Microsoft YaHei" panose="020B0503020204020204" pitchFamily="34" charset="-122"/>
              <a:ea typeface="Microsoft YaHei" panose="020B0503020204020204" pitchFamily="34" charset="-122"/>
            </a:endParaRPr>
          </a:p>
        </p:txBody>
      </p:sp>
      <p:graphicFrame>
        <p:nvGraphicFramePr>
          <p:cNvPr id="24" name="表格 23"/>
          <p:cNvGraphicFramePr>
            <a:graphicFrameLocks noGrp="1"/>
          </p:cNvGraphicFramePr>
          <p:nvPr>
            <p:extLst>
              <p:ext uri="{D42A27DB-BD31-4B8C-83A1-F6EECF244321}">
                <p14:modId xmlns:p14="http://schemas.microsoft.com/office/powerpoint/2010/main" val="3089266823"/>
              </p:ext>
            </p:extLst>
          </p:nvPr>
        </p:nvGraphicFramePr>
        <p:xfrm>
          <a:off x="6095999" y="1718162"/>
          <a:ext cx="5311515" cy="3108960"/>
        </p:xfrm>
        <a:graphic>
          <a:graphicData uri="http://schemas.openxmlformats.org/drawingml/2006/table">
            <a:tbl>
              <a:tblPr firstRow="1" bandRow="1">
                <a:tableStyleId>{5C22544A-7EE6-4342-B048-85BDC9FD1C3A}</a:tableStyleId>
              </a:tblPr>
              <a:tblGrid>
                <a:gridCol w="3452735"/>
                <a:gridCol w="1858780"/>
              </a:tblGrid>
              <a:tr h="474045">
                <a:tc>
                  <a:txBody>
                    <a:bodyPr/>
                    <a:lstStyle/>
                    <a:p>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altLang="zh-TW" sz="2800" b="0" dirty="0" smtClean="0"/>
                        <a:t>Unigram</a:t>
                      </a:r>
                      <a:endParaRPr lang="zh-TW" altLang="en-US" sz="2800"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Counts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8000</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Remove punctuation</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Do stemming</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O</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Filter </a:t>
                      </a:r>
                      <a:r>
                        <a:rPr lang="en-US" altLang="zh-TW" sz="2800" b="0" dirty="0" err="1" smtClean="0">
                          <a:solidFill>
                            <a:schemeClr val="bg1"/>
                          </a:solidFill>
                        </a:rPr>
                        <a:t>stopwords</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X</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r>
                        <a:rPr lang="en-US" altLang="zh-TW" sz="2800" b="0" dirty="0" smtClean="0">
                          <a:solidFill>
                            <a:schemeClr val="bg1"/>
                          </a:solidFill>
                        </a:rPr>
                        <a:t>Score</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ltLang="zh-TW" sz="2800" b="0" dirty="0" smtClean="0">
                          <a:solidFill>
                            <a:schemeClr val="bg1"/>
                          </a:solidFill>
                        </a:rPr>
                        <a:t>0.59568</a:t>
                      </a:r>
                      <a:endParaRPr lang="zh-TW" altLang="en-US" sz="2800" b="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698591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200329"/>
          </a:xfrm>
          <a:prstGeom prst="rect">
            <a:avLst/>
          </a:prstGeom>
          <a:noFill/>
        </p:spPr>
        <p:txBody>
          <a:bodyPr wrap="square" rtlCol="0">
            <a:spAutoFit/>
          </a:bodyPr>
          <a:lstStyle/>
          <a:p>
            <a:pPr algn="ctr"/>
            <a:r>
              <a:rPr lang="en-US" altLang="zh-CN" sz="7200" b="1" dirty="0" smtClean="0">
                <a:solidFill>
                  <a:schemeClr val="bg1"/>
                </a:solidFill>
                <a:latin typeface="Microsoft YaHei" panose="020B0503020204020204" pitchFamily="34" charset="-122"/>
                <a:ea typeface="Microsoft YaHei" panose="020B0503020204020204" pitchFamily="34" charset="-122"/>
              </a:rPr>
              <a:t>CONTENTS</a:t>
            </a:r>
            <a:endParaRPr lang="zh-CN" altLang="en-US" sz="7200" b="1" dirty="0">
              <a:solidFill>
                <a:schemeClr val="bg1"/>
              </a:solidFill>
              <a:latin typeface="Microsoft YaHei" panose="020B0503020204020204" pitchFamily="34" charset="-122"/>
              <a:ea typeface="Microsoft YaHei" panose="020B0503020204020204" pitchFamily="34" charset="-122"/>
            </a:endParaRPr>
          </a:p>
        </p:txBody>
      </p:sp>
      <p:sp>
        <p:nvSpPr>
          <p:cNvPr id="17" name="椭圆 2"/>
          <p:cNvSpPr/>
          <p:nvPr/>
        </p:nvSpPr>
        <p:spPr>
          <a:xfrm>
            <a:off x="4602980" y="1953629"/>
            <a:ext cx="888952"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8" name="文本框 3"/>
          <p:cNvSpPr txBox="1"/>
          <p:nvPr/>
        </p:nvSpPr>
        <p:spPr>
          <a:xfrm>
            <a:off x="5745311" y="2074938"/>
            <a:ext cx="3325391" cy="646331"/>
          </a:xfrm>
          <a:prstGeom prst="rect">
            <a:avLst/>
          </a:prstGeom>
          <a:noFill/>
        </p:spPr>
        <p:txBody>
          <a:bodyPr wrap="square" rtlCol="0">
            <a:spAutoFit/>
          </a:bodyPr>
          <a:lstStyle/>
          <a:p>
            <a:r>
              <a:rPr lang="en-US" altLang="zh-TW" sz="3600" b="1" dirty="0">
                <a:solidFill>
                  <a:schemeClr val="bg1"/>
                </a:solidFill>
                <a:latin typeface="微软雅黑" panose="020B0503020204020204" pitchFamily="34" charset="-122"/>
                <a:ea typeface="微软雅黑" panose="020B0503020204020204" pitchFamily="34" charset="-122"/>
              </a:rPr>
              <a:t>Introduction</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9" name="椭圆 4"/>
          <p:cNvSpPr/>
          <p:nvPr/>
        </p:nvSpPr>
        <p:spPr>
          <a:xfrm>
            <a:off x="4602732" y="3090231"/>
            <a:ext cx="889200" cy="8889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20" name="文本框 5"/>
          <p:cNvSpPr txBox="1"/>
          <p:nvPr/>
        </p:nvSpPr>
        <p:spPr>
          <a:xfrm>
            <a:off x="5767960" y="3210633"/>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Method</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椭圆 6"/>
          <p:cNvSpPr/>
          <p:nvPr/>
        </p:nvSpPr>
        <p:spPr>
          <a:xfrm>
            <a:off x="4602732" y="5362528"/>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04</a:t>
            </a:r>
            <a:endParaRPr lang="zh-CN" altLang="en-US" sz="3200" b="1" dirty="0"/>
          </a:p>
        </p:txBody>
      </p:sp>
      <p:sp>
        <p:nvSpPr>
          <p:cNvPr id="22" name="文本框 7"/>
          <p:cNvSpPr txBox="1"/>
          <p:nvPr/>
        </p:nvSpPr>
        <p:spPr>
          <a:xfrm>
            <a:off x="5767960" y="5483962"/>
            <a:ext cx="2941672"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Q&amp;A</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3" name="椭圆 8"/>
          <p:cNvSpPr/>
          <p:nvPr/>
        </p:nvSpPr>
        <p:spPr>
          <a:xfrm>
            <a:off x="4602732" y="4207783"/>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03</a:t>
            </a:r>
            <a:endParaRPr lang="zh-CN" altLang="en-US" sz="3200" b="1" dirty="0"/>
          </a:p>
        </p:txBody>
      </p:sp>
      <p:sp>
        <p:nvSpPr>
          <p:cNvPr id="24" name="文本框 9"/>
          <p:cNvSpPr txBox="1"/>
          <p:nvPr/>
        </p:nvSpPr>
        <p:spPr>
          <a:xfrm>
            <a:off x="5745312" y="4329217"/>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Result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200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2694152">
            <a:off x="4115694" y="1440335"/>
            <a:ext cx="3992076" cy="3992076"/>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694152">
            <a:off x="4370140" y="1694780"/>
            <a:ext cx="3483185" cy="34831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3"/>
          <p:cNvSpPr txBox="1"/>
          <p:nvPr/>
        </p:nvSpPr>
        <p:spPr>
          <a:xfrm>
            <a:off x="3468831" y="2995912"/>
            <a:ext cx="5285801" cy="923326"/>
          </a:xfrm>
          <a:prstGeom prst="rect">
            <a:avLst/>
          </a:prstGeom>
          <a:noFill/>
        </p:spPr>
        <p:txBody>
          <a:bodyPr wrap="square" lIns="91436" tIns="45718" rIns="91436" bIns="45718" rtlCol="0">
            <a:spAutoFit/>
          </a:bodyPr>
          <a:lstStyle/>
          <a:p>
            <a:pPr algn="ctr"/>
            <a:r>
              <a:rPr kumimoji="1" lang="en-US" altLang="zh-CN" sz="5400" b="1" dirty="0" smtClean="0">
                <a:solidFill>
                  <a:schemeClr val="bg1"/>
                </a:solidFill>
                <a:latin typeface="Microsoft YaHei" panose="020B0503020204020204" pitchFamily="34" charset="-122"/>
                <a:ea typeface="Microsoft YaHei" panose="020B0503020204020204" pitchFamily="34" charset="-122"/>
              </a:rPr>
              <a:t>Thank You!</a:t>
            </a:r>
            <a:endParaRPr kumimoji="1" lang="zh-CN" altLang="en-US" sz="5400" b="1" dirty="0">
              <a:solidFill>
                <a:schemeClr val="bg1"/>
              </a:solidFill>
              <a:latin typeface="Microsoft YaHei" panose="020B0503020204020204" pitchFamily="34" charset="-122"/>
              <a:ea typeface="Microsoft YaHei" panose="020B0503020204020204" pitchFamily="34" charset="-122"/>
            </a:endParaRPr>
          </a:p>
        </p:txBody>
      </p:sp>
      <p:sp>
        <p:nvSpPr>
          <p:cNvPr id="8" name="矩形 7"/>
          <p:cNvSpPr/>
          <p:nvPr/>
        </p:nvSpPr>
        <p:spPr>
          <a:xfrm>
            <a:off x="3288912" y="1866900"/>
            <a:ext cx="5645640" cy="3181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3878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49149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1582534"/>
            <a:ext cx="4610100" cy="7786747"/>
          </a:xfrm>
          <a:prstGeom prst="rect">
            <a:avLst/>
          </a:prstGeom>
          <a:noFill/>
        </p:spPr>
        <p:txBody>
          <a:bodyPr wrap="square" rtlCol="0">
            <a:spAutoFit/>
          </a:bodyPr>
          <a:lstStyle/>
          <a:p>
            <a:r>
              <a:rPr lang="en-US" altLang="zh-CN" sz="50000" dirty="0" smtClean="0">
                <a:solidFill>
                  <a:schemeClr val="bg1"/>
                </a:solidFill>
              </a:rPr>
              <a:t>1</a:t>
            </a:r>
            <a:endParaRPr lang="zh-CN" altLang="en-US" sz="50000" dirty="0">
              <a:solidFill>
                <a:schemeClr val="bg1"/>
              </a:solidFill>
            </a:endParaRPr>
          </a:p>
        </p:txBody>
      </p:sp>
      <p:sp>
        <p:nvSpPr>
          <p:cNvPr id="11" name="矩形 10"/>
          <p:cNvSpPr/>
          <p:nvPr/>
        </p:nvSpPr>
        <p:spPr>
          <a:xfrm>
            <a:off x="3122288" y="1580883"/>
            <a:ext cx="8284764"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Introduction</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
        <p:nvSpPr>
          <p:cNvPr id="18" name="椭圆 6"/>
          <p:cNvSpPr/>
          <p:nvPr/>
        </p:nvSpPr>
        <p:spPr>
          <a:xfrm>
            <a:off x="4628606" y="3833795"/>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9" name="文本框 7"/>
          <p:cNvSpPr txBox="1"/>
          <p:nvPr/>
        </p:nvSpPr>
        <p:spPr>
          <a:xfrm>
            <a:off x="5793834" y="3955229"/>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Purpose</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0" name="椭圆 6"/>
          <p:cNvSpPr/>
          <p:nvPr/>
        </p:nvSpPr>
        <p:spPr>
          <a:xfrm>
            <a:off x="4628606" y="4724424"/>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21" name="文本框 7"/>
          <p:cNvSpPr txBox="1"/>
          <p:nvPr/>
        </p:nvSpPr>
        <p:spPr>
          <a:xfrm>
            <a:off x="5793834" y="4845858"/>
            <a:ext cx="29416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Data</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2" name="椭圆 6"/>
          <p:cNvSpPr/>
          <p:nvPr/>
        </p:nvSpPr>
        <p:spPr>
          <a:xfrm>
            <a:off x="4628606" y="5614398"/>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03</a:t>
            </a:r>
            <a:endParaRPr lang="zh-CN" altLang="en-US" sz="3200" b="1" dirty="0"/>
          </a:p>
        </p:txBody>
      </p:sp>
      <p:sp>
        <p:nvSpPr>
          <p:cNvPr id="23" name="文本框 7"/>
          <p:cNvSpPr txBox="1"/>
          <p:nvPr/>
        </p:nvSpPr>
        <p:spPr>
          <a:xfrm>
            <a:off x="5793834" y="5735832"/>
            <a:ext cx="2941672"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Challenge</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73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086100"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Purpose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18" name="文本框 3"/>
          <p:cNvSpPr txBox="1"/>
          <p:nvPr/>
        </p:nvSpPr>
        <p:spPr>
          <a:xfrm>
            <a:off x="458651" y="2068110"/>
            <a:ext cx="11239500" cy="769441"/>
          </a:xfrm>
          <a:prstGeom prst="rect">
            <a:avLst/>
          </a:prstGeom>
          <a:noFill/>
        </p:spPr>
        <p:txBody>
          <a:bodyPr wrap="square" rtlCol="0">
            <a:spAutoFit/>
          </a:bodyPr>
          <a:lstStyle/>
          <a:p>
            <a:pPr algn="ctr"/>
            <a:r>
              <a:rPr lang="en-US" altLang="zh-TW" sz="4400" dirty="0" smtClean="0">
                <a:solidFill>
                  <a:schemeClr val="bg1"/>
                </a:solidFill>
                <a:latin typeface="Microsoft YaHei" panose="020B0503020204020204" pitchFamily="34" charset="-122"/>
                <a:ea typeface="Microsoft YaHei" panose="020B0503020204020204" pitchFamily="34" charset="-122"/>
              </a:rPr>
              <a:t>Label phrases on a scale of five values.</a:t>
            </a:r>
            <a:endParaRPr lang="en-US" altLang="zh-TW" sz="4400" dirty="0">
              <a:solidFill>
                <a:schemeClr val="bg1"/>
              </a:solidFill>
              <a:latin typeface="Microsoft YaHei" panose="020B0503020204020204" pitchFamily="34" charset="-122"/>
              <a:ea typeface="Microsoft YaHei" panose="020B0503020204020204" pitchFamily="34" charset="-122"/>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692" y="6861341"/>
            <a:ext cx="589209" cy="589209"/>
          </a:xfrm>
          <a:prstGeom prst="rect">
            <a:avLst/>
          </a:prstGeom>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02" y="4461635"/>
            <a:ext cx="1338655" cy="133865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147" y="6920216"/>
            <a:ext cx="535087" cy="535087"/>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903" y="5281592"/>
            <a:ext cx="2090496" cy="2090496"/>
          </a:xfrm>
          <a:prstGeom prst="rect">
            <a:avLst/>
          </a:prstGeom>
        </p:spPr>
      </p:pic>
      <p:pic>
        <p:nvPicPr>
          <p:cNvPr id="7" name="圖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329" y="460999"/>
            <a:ext cx="1289240" cy="1289240"/>
          </a:xfrm>
          <a:prstGeom prst="rect">
            <a:avLst/>
          </a:prstGeom>
        </p:spPr>
      </p:pic>
      <p:sp>
        <p:nvSpPr>
          <p:cNvPr id="10" name="椭圆 2"/>
          <p:cNvSpPr/>
          <p:nvPr/>
        </p:nvSpPr>
        <p:spPr>
          <a:xfrm>
            <a:off x="3362471" y="3236480"/>
            <a:ext cx="5467057" cy="3284806"/>
          </a:xfrm>
          <a:prstGeom prst="roundRect">
            <a:avLst>
              <a:gd name="adj" fmla="val 4923"/>
            </a:avLst>
          </a:prstGeom>
          <a:solidFill>
            <a:schemeClr val="bg1">
              <a:lumMod val="95000"/>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600" dirty="0">
                <a:solidFill>
                  <a:schemeClr val="bg1"/>
                </a:solidFill>
                <a:latin typeface="Microsoft YaHei" panose="020B0503020204020204" pitchFamily="34" charset="-122"/>
                <a:ea typeface="Microsoft YaHei" panose="020B0503020204020204" pitchFamily="34" charset="-122"/>
              </a:rPr>
              <a:t>0 -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1 - somewhat negative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2 - neutral</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3 - somewhat positive</a:t>
            </a:r>
            <a:br>
              <a:rPr lang="en-US" altLang="zh-TW" sz="3600" dirty="0">
                <a:solidFill>
                  <a:schemeClr val="bg1"/>
                </a:solidFill>
                <a:latin typeface="Microsoft YaHei" panose="020B0503020204020204" pitchFamily="34" charset="-122"/>
                <a:ea typeface="Microsoft YaHei" panose="020B0503020204020204" pitchFamily="34" charset="-122"/>
              </a:rPr>
            </a:br>
            <a:r>
              <a:rPr lang="en-US" altLang="zh-TW" sz="3600" dirty="0">
                <a:solidFill>
                  <a:schemeClr val="bg1"/>
                </a:solidFill>
                <a:latin typeface="Microsoft YaHei" panose="020B0503020204020204" pitchFamily="34" charset="-122"/>
                <a:ea typeface="Microsoft YaHei" panose="020B0503020204020204" pitchFamily="34" charset="-122"/>
              </a:rPr>
              <a:t>4 - positive</a:t>
            </a:r>
          </a:p>
        </p:txBody>
      </p:sp>
    </p:spTree>
    <p:extLst>
      <p:ext uri="{BB962C8B-B14F-4D97-AF65-F5344CB8AC3E}">
        <p14:creationId xmlns:p14="http://schemas.microsoft.com/office/powerpoint/2010/main" val="248827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2"/>
          <p:cNvSpPr/>
          <p:nvPr/>
        </p:nvSpPr>
        <p:spPr>
          <a:xfrm>
            <a:off x="275771" y="1701173"/>
            <a:ext cx="11647608" cy="4946369"/>
          </a:xfrm>
          <a:prstGeom prst="roundRect">
            <a:avLst>
              <a:gd name="adj" fmla="val 4923"/>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t>This 100-minute movie only has about 25 minutes of decent material .	1</a:t>
            </a:r>
          </a:p>
          <a:p>
            <a:r>
              <a:rPr lang="en-US" altLang="zh-TW" sz="2800" dirty="0"/>
              <a:t>This 100-minute movie	2</a:t>
            </a:r>
          </a:p>
          <a:p>
            <a:r>
              <a:rPr lang="en-US" altLang="zh-TW" sz="2800" dirty="0"/>
              <a:t>100-minute movie	2</a:t>
            </a:r>
          </a:p>
          <a:p>
            <a:r>
              <a:rPr lang="en-US" altLang="zh-TW" sz="2800" dirty="0"/>
              <a:t>100-minute	2</a:t>
            </a:r>
          </a:p>
          <a:p>
            <a:r>
              <a:rPr lang="en-US" altLang="zh-TW" sz="2800" dirty="0"/>
              <a:t>only has about 25 minutes of decent material .	1</a:t>
            </a:r>
          </a:p>
          <a:p>
            <a:r>
              <a:rPr lang="en-US" altLang="zh-TW" sz="2800" dirty="0"/>
              <a:t>only	2</a:t>
            </a:r>
          </a:p>
          <a:p>
            <a:r>
              <a:rPr lang="en-US" altLang="zh-TW" sz="2800" dirty="0"/>
              <a:t>has about 25 minutes of decent material .	</a:t>
            </a:r>
            <a:r>
              <a:rPr lang="en-US" altLang="zh-TW" sz="2800" dirty="0" smtClean="0"/>
              <a:t>3</a:t>
            </a:r>
          </a:p>
          <a:p>
            <a:r>
              <a:rPr lang="en-US" altLang="zh-TW" sz="2800" dirty="0" smtClean="0"/>
              <a:t>about </a:t>
            </a:r>
            <a:r>
              <a:rPr lang="en-US" altLang="zh-TW" sz="2800" dirty="0"/>
              <a:t>25 minutes of decent material	1</a:t>
            </a:r>
          </a:p>
          <a:p>
            <a:r>
              <a:rPr lang="en-US" altLang="zh-TW" sz="2800" dirty="0"/>
              <a:t>about 25 minutes	2</a:t>
            </a:r>
          </a:p>
          <a:p>
            <a:r>
              <a:rPr lang="en-US" altLang="zh-TW" sz="2800" dirty="0"/>
              <a:t>about 25	2</a:t>
            </a:r>
            <a:endParaRPr lang="zh-TW" altLang="en-US" sz="2800" dirty="0"/>
          </a:p>
        </p:txBody>
      </p:sp>
      <p:sp>
        <p:nvSpPr>
          <p:cNvPr id="16" name="文本框 1"/>
          <p:cNvSpPr txBox="1"/>
          <p:nvPr/>
        </p:nvSpPr>
        <p:spPr>
          <a:xfrm>
            <a:off x="3103699"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Data</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16647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3103699" y="460999"/>
            <a:ext cx="5984602"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Challenge</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grpSp>
        <p:nvGrpSpPr>
          <p:cNvPr id="96" name="群組 95"/>
          <p:cNvGrpSpPr/>
          <p:nvPr/>
        </p:nvGrpSpPr>
        <p:grpSpPr>
          <a:xfrm>
            <a:off x="446770" y="5300613"/>
            <a:ext cx="11973123" cy="811785"/>
            <a:chOff x="1437806" y="5277894"/>
            <a:chExt cx="11973123" cy="811785"/>
          </a:xfrm>
        </p:grpSpPr>
        <p:grpSp>
          <p:nvGrpSpPr>
            <p:cNvPr id="76" name="组 43"/>
            <p:cNvGrpSpPr/>
            <p:nvPr/>
          </p:nvGrpSpPr>
          <p:grpSpPr>
            <a:xfrm>
              <a:off x="1437806" y="5277894"/>
              <a:ext cx="11973123" cy="811785"/>
              <a:chOff x="4021282" y="1797627"/>
              <a:chExt cx="10114954" cy="685800"/>
            </a:xfrm>
          </p:grpSpPr>
          <p:grpSp>
            <p:nvGrpSpPr>
              <p:cNvPr id="77" name="组 44"/>
              <p:cNvGrpSpPr/>
              <p:nvPr/>
            </p:nvGrpSpPr>
            <p:grpSpPr>
              <a:xfrm>
                <a:off x="4021282" y="1797627"/>
                <a:ext cx="10114954" cy="685800"/>
                <a:chOff x="4021282" y="1797627"/>
                <a:chExt cx="10114954" cy="685800"/>
              </a:xfrm>
            </p:grpSpPr>
            <p:sp>
              <p:nvSpPr>
                <p:cNvPr id="80" name="矩形 79"/>
                <p:cNvSpPr/>
                <p:nvPr/>
              </p:nvSpPr>
              <p:spPr>
                <a:xfrm>
                  <a:off x="4364181" y="1797627"/>
                  <a:ext cx="9772055" cy="685800"/>
                </a:xfrm>
                <a:prstGeom prst="rect">
                  <a:avLst/>
                </a:prstGeom>
                <a:solidFill>
                  <a:schemeClr val="bg1">
                    <a:lumMod val="65000"/>
                  </a:schemeClr>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82" name="椭圆 49"/>
                <p:cNvSpPr/>
                <p:nvPr/>
              </p:nvSpPr>
              <p:spPr>
                <a:xfrm>
                  <a:off x="4021282" y="1797627"/>
                  <a:ext cx="685800" cy="685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sp>
            <p:nvSpPr>
              <p:cNvPr id="78" name="矩形 77"/>
              <p:cNvSpPr/>
              <p:nvPr/>
            </p:nvSpPr>
            <p:spPr>
              <a:xfrm>
                <a:off x="4781932" y="1878126"/>
                <a:ext cx="4002896" cy="546024"/>
              </a:xfrm>
              <a:prstGeom prst="rect">
                <a:avLst/>
              </a:prstGeom>
            </p:spPr>
            <p:txBody>
              <a:bodyPr wrap="square">
                <a:spAutoFit/>
              </a:bodyPr>
              <a:lstStyle/>
              <a:p>
                <a:r>
                  <a:rPr lang="en-US" altLang="zh-TW" sz="3600" dirty="0">
                    <a:solidFill>
                      <a:srgbClr val="252D39"/>
                    </a:solidFill>
                    <a:latin typeface="Microsoft YaHei" panose="020B0503020204020204" pitchFamily="34" charset="-122"/>
                    <a:ea typeface="Microsoft YaHei" panose="020B0503020204020204" pitchFamily="34" charset="-122"/>
                  </a:rPr>
                  <a:t>language ambiguity</a:t>
                </a:r>
              </a:p>
            </p:txBody>
          </p:sp>
          <p:sp>
            <p:nvSpPr>
              <p:cNvPr id="79" name="矩形 78"/>
              <p:cNvSpPr/>
              <p:nvPr/>
            </p:nvSpPr>
            <p:spPr>
              <a:xfrm>
                <a:off x="8888443" y="1878126"/>
                <a:ext cx="4109143" cy="494021"/>
              </a:xfrm>
              <a:prstGeom prst="rect">
                <a:avLst/>
              </a:prstGeom>
            </p:spPr>
            <p:txBody>
              <a:bodyPr wrap="square">
                <a:spAutoFit/>
              </a:bodyPr>
              <a:lstStyle/>
              <a:p>
                <a:pPr lvl="0">
                  <a:spcBef>
                    <a:spcPts val="1000"/>
                  </a:spcBef>
                </a:pPr>
                <a:r>
                  <a:rPr lang="en-US" altLang="zh-TW" sz="3200" dirty="0">
                    <a:solidFill>
                      <a:schemeClr val="bg1"/>
                    </a:solidFill>
                    <a:latin typeface="Microsoft YaHei" panose="020B0503020204020204" pitchFamily="34" charset="-122"/>
                    <a:ea typeface="Microsoft YaHei" panose="020B0503020204020204" pitchFamily="34" charset="-122"/>
                  </a:rPr>
                  <a:t>Each of us saw her </a:t>
                </a:r>
                <a:r>
                  <a:rPr lang="en-US" altLang="zh-TW" sz="3200" dirty="0" smtClean="0">
                    <a:solidFill>
                      <a:schemeClr val="bg1"/>
                    </a:solidFill>
                    <a:latin typeface="Microsoft YaHei" panose="020B0503020204020204" pitchFamily="34" charset="-122"/>
                    <a:ea typeface="Microsoft YaHei" panose="020B0503020204020204" pitchFamily="34" charset="-122"/>
                  </a:rPr>
                  <a:t>duck.</a:t>
                </a:r>
                <a:endParaRPr kumimoji="1" lang="zh-CN" altLang="en-US" sz="3200" dirty="0">
                  <a:solidFill>
                    <a:schemeClr val="bg1"/>
                  </a:solidFill>
                  <a:latin typeface="Microsoft YaHei" panose="020B0503020204020204" pitchFamily="34" charset="-122"/>
                  <a:ea typeface="Microsoft YaHei" panose="020B0503020204020204" pitchFamily="34" charset="-122"/>
                  <a:cs typeface="Segoe UI" charset="0"/>
                </a:endParaRPr>
              </a:p>
            </p:txBody>
          </p:sp>
        </p:gr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1855" y="5434010"/>
              <a:ext cx="535087" cy="535087"/>
            </a:xfrm>
            <a:prstGeom prst="rect">
              <a:avLst/>
            </a:prstGeom>
          </p:spPr>
        </p:pic>
      </p:grpSp>
      <p:grpSp>
        <p:nvGrpSpPr>
          <p:cNvPr id="95" name="群組 94"/>
          <p:cNvGrpSpPr/>
          <p:nvPr/>
        </p:nvGrpSpPr>
        <p:grpSpPr>
          <a:xfrm>
            <a:off x="2604609" y="4174706"/>
            <a:ext cx="11486852" cy="811785"/>
            <a:chOff x="2924324" y="4156693"/>
            <a:chExt cx="11486852" cy="811785"/>
          </a:xfrm>
        </p:grpSpPr>
        <p:grpSp>
          <p:nvGrpSpPr>
            <p:cNvPr id="68" name="组 43"/>
            <p:cNvGrpSpPr/>
            <p:nvPr/>
          </p:nvGrpSpPr>
          <p:grpSpPr>
            <a:xfrm>
              <a:off x="2924324" y="4156693"/>
              <a:ext cx="11486852" cy="811785"/>
              <a:chOff x="4021282" y="1797627"/>
              <a:chExt cx="9704150" cy="685800"/>
            </a:xfrm>
          </p:grpSpPr>
          <p:grpSp>
            <p:nvGrpSpPr>
              <p:cNvPr id="69" name="组 44"/>
              <p:cNvGrpSpPr/>
              <p:nvPr/>
            </p:nvGrpSpPr>
            <p:grpSpPr>
              <a:xfrm>
                <a:off x="4021282" y="1797627"/>
                <a:ext cx="9704150" cy="685800"/>
                <a:chOff x="4021282" y="1797627"/>
                <a:chExt cx="9704150" cy="685800"/>
              </a:xfrm>
            </p:grpSpPr>
            <p:sp>
              <p:nvSpPr>
                <p:cNvPr id="72" name="矩形 71"/>
                <p:cNvSpPr/>
                <p:nvPr/>
              </p:nvSpPr>
              <p:spPr>
                <a:xfrm>
                  <a:off x="4364181" y="1797627"/>
                  <a:ext cx="9361251" cy="685800"/>
                </a:xfrm>
                <a:prstGeom prst="rect">
                  <a:avLst/>
                </a:prstGeom>
                <a:solidFill>
                  <a:schemeClr val="bg1">
                    <a:lumMod val="65000"/>
                  </a:schemeClr>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74" name="椭圆 49"/>
                <p:cNvSpPr/>
                <p:nvPr/>
              </p:nvSpPr>
              <p:spPr>
                <a:xfrm>
                  <a:off x="4021282" y="1797627"/>
                  <a:ext cx="685800" cy="685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sp>
            <p:nvSpPr>
              <p:cNvPr id="70" name="矩形 69"/>
              <p:cNvSpPr/>
              <p:nvPr/>
            </p:nvSpPr>
            <p:spPr>
              <a:xfrm>
                <a:off x="4881987" y="1852125"/>
                <a:ext cx="2331206" cy="546024"/>
              </a:xfrm>
              <a:prstGeom prst="rect">
                <a:avLst/>
              </a:prstGeom>
            </p:spPr>
            <p:txBody>
              <a:bodyPr wrap="square">
                <a:spAutoFit/>
              </a:bodyPr>
              <a:lstStyle/>
              <a:p>
                <a:r>
                  <a:rPr lang="en-US" altLang="zh-TW" sz="3600" dirty="0">
                    <a:solidFill>
                      <a:srgbClr val="252D39"/>
                    </a:solidFill>
                    <a:latin typeface="Microsoft YaHei" panose="020B0503020204020204" pitchFamily="34" charset="-122"/>
                    <a:ea typeface="Microsoft YaHei" panose="020B0503020204020204" pitchFamily="34" charset="-122"/>
                  </a:rPr>
                  <a:t>terseness</a:t>
                </a:r>
              </a:p>
            </p:txBody>
          </p:sp>
          <p:sp>
            <p:nvSpPr>
              <p:cNvPr id="71" name="矩形 70"/>
              <p:cNvSpPr/>
              <p:nvPr/>
            </p:nvSpPr>
            <p:spPr>
              <a:xfrm>
                <a:off x="7061930" y="1872228"/>
                <a:ext cx="4076291" cy="494021"/>
              </a:xfrm>
              <a:prstGeom prst="rect">
                <a:avLst/>
              </a:prstGeom>
            </p:spPr>
            <p:txBody>
              <a:bodyPr wrap="square">
                <a:spAutoFit/>
              </a:bodyPr>
              <a:lstStyle/>
              <a:p>
                <a:pPr lvl="0">
                  <a:spcBef>
                    <a:spcPts val="1000"/>
                  </a:spcBef>
                </a:pPr>
                <a:r>
                  <a:rPr lang="en-US" altLang="zh-TW" sz="3200" dirty="0">
                    <a:solidFill>
                      <a:schemeClr val="bg1"/>
                    </a:solidFill>
                    <a:latin typeface="Microsoft YaHei" panose="020B0503020204020204" pitchFamily="34" charset="-122"/>
                    <a:ea typeface="Microsoft YaHei" panose="020B0503020204020204" pitchFamily="34" charset="-122"/>
                  </a:rPr>
                  <a:t>Brief and to the </a:t>
                </a:r>
                <a:r>
                  <a:rPr lang="en-US" altLang="zh-TW" sz="3200" dirty="0" smtClean="0">
                    <a:solidFill>
                      <a:schemeClr val="bg1"/>
                    </a:solidFill>
                    <a:latin typeface="Microsoft YaHei" panose="020B0503020204020204" pitchFamily="34" charset="-122"/>
                    <a:ea typeface="Microsoft YaHei" panose="020B0503020204020204" pitchFamily="34" charset="-122"/>
                  </a:rPr>
                  <a:t>point.</a:t>
                </a:r>
                <a:endParaRPr kumimoji="1" lang="zh-CN" altLang="en-US" sz="3200" dirty="0">
                  <a:solidFill>
                    <a:schemeClr val="bg1"/>
                  </a:solidFill>
                  <a:latin typeface="Microsoft YaHei" panose="020B0503020204020204" pitchFamily="34" charset="-122"/>
                  <a:ea typeface="Microsoft YaHei" panose="020B0503020204020204" pitchFamily="34" charset="-122"/>
                  <a:cs typeface="Segoe UI" charset="0"/>
                </a:endParaRPr>
              </a:p>
            </p:txBody>
          </p:sp>
        </p:gr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932" y="4292417"/>
              <a:ext cx="543591" cy="543591"/>
            </a:xfrm>
            <a:prstGeom prst="rect">
              <a:avLst/>
            </a:prstGeom>
          </p:spPr>
        </p:pic>
      </p:grpSp>
      <p:grpSp>
        <p:nvGrpSpPr>
          <p:cNvPr id="8" name="群組 7"/>
          <p:cNvGrpSpPr/>
          <p:nvPr/>
        </p:nvGrpSpPr>
        <p:grpSpPr>
          <a:xfrm>
            <a:off x="786240" y="3031323"/>
            <a:ext cx="11657540" cy="811785"/>
            <a:chOff x="762353" y="3006464"/>
            <a:chExt cx="11657540" cy="811785"/>
          </a:xfrm>
        </p:grpSpPr>
        <p:grpSp>
          <p:nvGrpSpPr>
            <p:cNvPr id="52" name="组 43"/>
            <p:cNvGrpSpPr/>
            <p:nvPr/>
          </p:nvGrpSpPr>
          <p:grpSpPr>
            <a:xfrm>
              <a:off x="762353" y="3006464"/>
              <a:ext cx="11657540" cy="811785"/>
              <a:chOff x="4021282" y="1797627"/>
              <a:chExt cx="9848348" cy="685800"/>
            </a:xfrm>
          </p:grpSpPr>
          <p:grpSp>
            <p:nvGrpSpPr>
              <p:cNvPr id="53" name="组 44"/>
              <p:cNvGrpSpPr/>
              <p:nvPr/>
            </p:nvGrpSpPr>
            <p:grpSpPr>
              <a:xfrm>
                <a:off x="4021282" y="1797627"/>
                <a:ext cx="9848348" cy="685800"/>
                <a:chOff x="4021282" y="1797627"/>
                <a:chExt cx="9848348" cy="685800"/>
              </a:xfrm>
            </p:grpSpPr>
            <p:sp>
              <p:nvSpPr>
                <p:cNvPr id="56" name="矩形 55"/>
                <p:cNvSpPr/>
                <p:nvPr/>
              </p:nvSpPr>
              <p:spPr>
                <a:xfrm>
                  <a:off x="4364181" y="1797627"/>
                  <a:ext cx="9505449" cy="685800"/>
                </a:xfrm>
                <a:prstGeom prst="rect">
                  <a:avLst/>
                </a:prstGeom>
                <a:solidFill>
                  <a:schemeClr val="bg1">
                    <a:lumMod val="65000"/>
                  </a:schemeClr>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8" name="椭圆 49"/>
                <p:cNvSpPr/>
                <p:nvPr/>
              </p:nvSpPr>
              <p:spPr>
                <a:xfrm>
                  <a:off x="4021282" y="1797627"/>
                  <a:ext cx="685800" cy="685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sp>
            <p:nvSpPr>
              <p:cNvPr id="54" name="矩形 53"/>
              <p:cNvSpPr/>
              <p:nvPr/>
            </p:nvSpPr>
            <p:spPr>
              <a:xfrm>
                <a:off x="4755017" y="1867641"/>
                <a:ext cx="3820484" cy="546024"/>
              </a:xfrm>
              <a:prstGeom prst="rect">
                <a:avLst/>
              </a:prstGeom>
            </p:spPr>
            <p:txBody>
              <a:bodyPr wrap="square">
                <a:spAutoFit/>
              </a:bodyPr>
              <a:lstStyle/>
              <a:p>
                <a:r>
                  <a:rPr lang="en-US" altLang="zh-TW" sz="3600" dirty="0">
                    <a:solidFill>
                      <a:srgbClr val="252D39"/>
                    </a:solidFill>
                    <a:latin typeface="Microsoft YaHei" panose="020B0503020204020204" pitchFamily="34" charset="-122"/>
                    <a:ea typeface="Microsoft YaHei" panose="020B0503020204020204" pitchFamily="34" charset="-122"/>
                  </a:rPr>
                  <a:t>sentence negation</a:t>
                </a:r>
              </a:p>
            </p:txBody>
          </p:sp>
          <p:sp>
            <p:nvSpPr>
              <p:cNvPr id="55" name="矩形 54"/>
              <p:cNvSpPr/>
              <p:nvPr/>
            </p:nvSpPr>
            <p:spPr>
              <a:xfrm>
                <a:off x="8598098" y="1881163"/>
                <a:ext cx="5246193" cy="494021"/>
              </a:xfrm>
              <a:prstGeom prst="rect">
                <a:avLst/>
              </a:prstGeom>
            </p:spPr>
            <p:txBody>
              <a:bodyPr wrap="square">
                <a:spAutoFit/>
              </a:bodyPr>
              <a:lstStyle/>
              <a:p>
                <a:pPr lvl="0">
                  <a:spcBef>
                    <a:spcPts val="1000"/>
                  </a:spcBef>
                </a:pPr>
                <a:r>
                  <a:rPr lang="en-US" altLang="zh-TW" sz="3200" dirty="0">
                    <a:solidFill>
                      <a:schemeClr val="bg1"/>
                    </a:solidFill>
                    <a:latin typeface="Microsoft YaHei" panose="020B0503020204020204" pitchFamily="34" charset="-122"/>
                    <a:ea typeface="Microsoft YaHei" panose="020B0503020204020204" pitchFamily="34" charset="-122"/>
                  </a:rPr>
                  <a:t>not, </a:t>
                </a:r>
                <a:r>
                  <a:rPr lang="en-US" altLang="zh-TW" sz="3200" dirty="0" smtClean="0">
                    <a:solidFill>
                      <a:schemeClr val="bg1"/>
                    </a:solidFill>
                    <a:latin typeface="Microsoft YaHei" panose="020B0503020204020204" pitchFamily="34" charset="-122"/>
                    <a:ea typeface="Microsoft YaHei" panose="020B0503020204020204" pitchFamily="34" charset="-122"/>
                  </a:rPr>
                  <a:t>never, no, nothing, etc.</a:t>
                </a:r>
                <a:endParaRPr kumimoji="1" lang="zh-CN" altLang="en-US" sz="3200" dirty="0">
                  <a:solidFill>
                    <a:schemeClr val="bg1"/>
                  </a:solidFill>
                  <a:latin typeface="Microsoft YaHei" panose="020B0503020204020204" pitchFamily="34" charset="-122"/>
                  <a:ea typeface="Microsoft YaHei" panose="020B0503020204020204" pitchFamily="34" charset="-122"/>
                  <a:cs typeface="Segoe UI" charset="0"/>
                </a:endParaRPr>
              </a:p>
            </p:txBody>
          </p:sp>
        </p:grpSp>
        <p:pic>
          <p:nvPicPr>
            <p:cNvPr id="92" name="圖片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066" y="3150996"/>
              <a:ext cx="539125" cy="539125"/>
            </a:xfrm>
            <a:prstGeom prst="rect">
              <a:avLst/>
            </a:prstGeom>
          </p:spPr>
        </p:pic>
      </p:grpSp>
      <p:grpSp>
        <p:nvGrpSpPr>
          <p:cNvPr id="2" name="群組 1"/>
          <p:cNvGrpSpPr/>
          <p:nvPr/>
        </p:nvGrpSpPr>
        <p:grpSpPr>
          <a:xfrm>
            <a:off x="3047286" y="1905416"/>
            <a:ext cx="11486852" cy="811785"/>
            <a:chOff x="2401664" y="1830710"/>
            <a:chExt cx="11486852" cy="811785"/>
          </a:xfrm>
        </p:grpSpPr>
        <p:grpSp>
          <p:nvGrpSpPr>
            <p:cNvPr id="84" name="组 43"/>
            <p:cNvGrpSpPr/>
            <p:nvPr/>
          </p:nvGrpSpPr>
          <p:grpSpPr>
            <a:xfrm>
              <a:off x="2401664" y="1830710"/>
              <a:ext cx="11486852" cy="811785"/>
              <a:chOff x="4021282" y="1797627"/>
              <a:chExt cx="9704150" cy="685800"/>
            </a:xfrm>
          </p:grpSpPr>
          <p:grpSp>
            <p:nvGrpSpPr>
              <p:cNvPr id="85" name="组 44"/>
              <p:cNvGrpSpPr/>
              <p:nvPr/>
            </p:nvGrpSpPr>
            <p:grpSpPr>
              <a:xfrm>
                <a:off x="4021282" y="1797627"/>
                <a:ext cx="9704150" cy="685800"/>
                <a:chOff x="4021282" y="1797627"/>
                <a:chExt cx="9704150" cy="685800"/>
              </a:xfrm>
            </p:grpSpPr>
            <p:sp>
              <p:nvSpPr>
                <p:cNvPr id="88" name="矩形 87"/>
                <p:cNvSpPr/>
                <p:nvPr/>
              </p:nvSpPr>
              <p:spPr>
                <a:xfrm>
                  <a:off x="4364181" y="1797627"/>
                  <a:ext cx="9361251" cy="685800"/>
                </a:xfrm>
                <a:prstGeom prst="rect">
                  <a:avLst/>
                </a:prstGeom>
                <a:solidFill>
                  <a:schemeClr val="bg1">
                    <a:lumMod val="65000"/>
                  </a:schemeClr>
                </a:solidFill>
                <a:ln>
                  <a:noFill/>
                </a:ln>
                <a:effectLst>
                  <a:outerShdw blurRad="190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90" name="椭圆 49"/>
                <p:cNvSpPr/>
                <p:nvPr/>
              </p:nvSpPr>
              <p:spPr>
                <a:xfrm>
                  <a:off x="4021282" y="1797627"/>
                  <a:ext cx="685800" cy="685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sp>
            <p:nvSpPr>
              <p:cNvPr id="86" name="矩形 85"/>
              <p:cNvSpPr/>
              <p:nvPr/>
            </p:nvSpPr>
            <p:spPr>
              <a:xfrm>
                <a:off x="4750533" y="1836605"/>
                <a:ext cx="2761894" cy="546024"/>
              </a:xfrm>
              <a:prstGeom prst="rect">
                <a:avLst/>
              </a:prstGeom>
            </p:spPr>
            <p:txBody>
              <a:bodyPr wrap="square">
                <a:spAutoFit/>
              </a:bodyPr>
              <a:lstStyle/>
              <a:p>
                <a:r>
                  <a:rPr lang="en-US" altLang="zh-TW" sz="3600" dirty="0">
                    <a:solidFill>
                      <a:srgbClr val="252D39"/>
                    </a:solidFill>
                    <a:latin typeface="Microsoft YaHei" panose="020B0503020204020204" pitchFamily="34" charset="-122"/>
                    <a:ea typeface="Microsoft YaHei" panose="020B0503020204020204" pitchFamily="34" charset="-122"/>
                  </a:rPr>
                  <a:t>sarcasm</a:t>
                </a:r>
              </a:p>
            </p:txBody>
          </p:sp>
          <p:sp>
            <p:nvSpPr>
              <p:cNvPr id="87" name="矩形 86"/>
              <p:cNvSpPr/>
              <p:nvPr/>
            </p:nvSpPr>
            <p:spPr>
              <a:xfrm>
                <a:off x="6665358" y="1875082"/>
                <a:ext cx="5407428" cy="494021"/>
              </a:xfrm>
              <a:prstGeom prst="rect">
                <a:avLst/>
              </a:prstGeom>
            </p:spPr>
            <p:txBody>
              <a:bodyPr wrap="square">
                <a:spAutoFit/>
              </a:bodyPr>
              <a:lstStyle/>
              <a:p>
                <a:pPr lvl="0">
                  <a:spcBef>
                    <a:spcPts val="1000"/>
                  </a:spcBef>
                </a:pPr>
                <a:r>
                  <a:rPr lang="en-US" altLang="zh-TW" sz="3200" dirty="0">
                    <a:solidFill>
                      <a:schemeClr val="bg1"/>
                    </a:solidFill>
                    <a:latin typeface="Microsoft YaHei" panose="020B0503020204020204" pitchFamily="34" charset="-122"/>
                    <a:ea typeface="Microsoft YaHei" panose="020B0503020204020204" pitchFamily="34" charset="-122"/>
                  </a:rPr>
                  <a:t>Earth is full. Go home.</a:t>
                </a:r>
                <a:endParaRPr kumimoji="1" lang="zh-CN" altLang="en-US" sz="3200" dirty="0">
                  <a:solidFill>
                    <a:schemeClr val="bg1"/>
                  </a:solidFill>
                  <a:latin typeface="Microsoft YaHei" panose="020B0503020204020204" pitchFamily="34" charset="-122"/>
                  <a:ea typeface="Microsoft YaHei" panose="020B0503020204020204" pitchFamily="34" charset="-122"/>
                  <a:cs typeface="Segoe UI" charset="0"/>
                </a:endParaRPr>
              </a:p>
            </p:txBody>
          </p:sp>
        </p:grpSp>
        <p:pic>
          <p:nvPicPr>
            <p:cNvPr id="94" name="圖片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5819" y="1962032"/>
              <a:ext cx="549141" cy="549141"/>
            </a:xfrm>
            <a:prstGeom prst="rect">
              <a:avLst/>
            </a:prstGeom>
          </p:spPr>
        </p:pic>
      </p:grpSp>
    </p:spTree>
    <p:extLst>
      <p:ext uri="{BB962C8B-B14F-4D97-AF65-F5344CB8AC3E}">
        <p14:creationId xmlns:p14="http://schemas.microsoft.com/office/powerpoint/2010/main" val="313218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圓角矩形 8"/>
          <p:cNvSpPr/>
          <p:nvPr/>
        </p:nvSpPr>
        <p:spPr>
          <a:xfrm>
            <a:off x="2533650" y="491490"/>
            <a:ext cx="9067800" cy="3810000"/>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
          <p:cNvSpPr txBox="1"/>
          <p:nvPr/>
        </p:nvSpPr>
        <p:spPr>
          <a:xfrm>
            <a:off x="622840" y="-1582534"/>
            <a:ext cx="4610100" cy="7786747"/>
          </a:xfrm>
          <a:prstGeom prst="rect">
            <a:avLst/>
          </a:prstGeom>
          <a:noFill/>
        </p:spPr>
        <p:txBody>
          <a:bodyPr wrap="square" rtlCol="0">
            <a:spAutoFit/>
          </a:bodyPr>
          <a:lstStyle/>
          <a:p>
            <a:r>
              <a:rPr lang="en-US" altLang="zh-CN" sz="50000" dirty="0">
                <a:solidFill>
                  <a:schemeClr val="bg1"/>
                </a:solidFill>
              </a:rPr>
              <a:t>2</a:t>
            </a:r>
            <a:endParaRPr lang="zh-CN" altLang="en-US" sz="50000" dirty="0">
              <a:solidFill>
                <a:schemeClr val="bg1"/>
              </a:solidFill>
            </a:endParaRPr>
          </a:p>
        </p:txBody>
      </p:sp>
      <p:sp>
        <p:nvSpPr>
          <p:cNvPr id="11" name="矩形 10"/>
          <p:cNvSpPr/>
          <p:nvPr/>
        </p:nvSpPr>
        <p:spPr>
          <a:xfrm>
            <a:off x="4415223" y="1492816"/>
            <a:ext cx="5304653" cy="1631214"/>
          </a:xfrm>
          <a:prstGeom prst="rect">
            <a:avLst/>
          </a:prstGeom>
        </p:spPr>
        <p:txBody>
          <a:bodyPr wrap="none" lIns="91438" tIns="45719" rIns="91438" bIns="45719">
            <a:spAutoFit/>
          </a:bodyPr>
          <a:lstStyle/>
          <a:p>
            <a:r>
              <a:rPr lang="en-US" altLang="zh-TW" sz="10000" b="1" dirty="0">
                <a:solidFill>
                  <a:schemeClr val="bg1"/>
                </a:solidFill>
                <a:latin typeface="微软雅黑" panose="020B0503020204020204" pitchFamily="34" charset="-122"/>
                <a:ea typeface="微软雅黑" panose="020B0503020204020204" pitchFamily="34" charset="-122"/>
              </a:rPr>
              <a:t>Method</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sp>
        <p:nvSpPr>
          <p:cNvPr id="13" name="椭圆 6"/>
          <p:cNvSpPr/>
          <p:nvPr/>
        </p:nvSpPr>
        <p:spPr>
          <a:xfrm>
            <a:off x="4628606" y="3854973"/>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01</a:t>
            </a:r>
            <a:endParaRPr lang="zh-CN" altLang="en-US" sz="3200" b="1" dirty="0"/>
          </a:p>
        </p:txBody>
      </p:sp>
      <p:sp>
        <p:nvSpPr>
          <p:cNvPr id="14" name="文本框 7"/>
          <p:cNvSpPr txBox="1"/>
          <p:nvPr/>
        </p:nvSpPr>
        <p:spPr>
          <a:xfrm>
            <a:off x="5793834" y="3976407"/>
            <a:ext cx="4569366"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Machine Learning</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5" name="椭圆 6"/>
          <p:cNvSpPr/>
          <p:nvPr/>
        </p:nvSpPr>
        <p:spPr>
          <a:xfrm>
            <a:off x="4628606" y="4736796"/>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02</a:t>
            </a:r>
            <a:endParaRPr lang="zh-CN" altLang="en-US" sz="3200" b="1" dirty="0"/>
          </a:p>
        </p:txBody>
      </p:sp>
      <p:sp>
        <p:nvSpPr>
          <p:cNvPr id="16" name="文本框 7"/>
          <p:cNvSpPr txBox="1"/>
          <p:nvPr/>
        </p:nvSpPr>
        <p:spPr>
          <a:xfrm>
            <a:off x="5793834" y="4858230"/>
            <a:ext cx="4334072" cy="646331"/>
          </a:xfrm>
          <a:prstGeom prst="rect">
            <a:avLst/>
          </a:prstGeom>
          <a:noFill/>
        </p:spPr>
        <p:txBody>
          <a:bodyPr wrap="square" rtlCol="0">
            <a:spAutoFit/>
          </a:bodyPr>
          <a:lstStyle/>
          <a:p>
            <a:r>
              <a:rPr lang="en-US" altLang="zh-CN" sz="3600" b="1" dirty="0" smtClean="0">
                <a:solidFill>
                  <a:schemeClr val="bg1"/>
                </a:solidFill>
                <a:latin typeface="微软雅黑" panose="020B0503020204020204" pitchFamily="34" charset="-122"/>
                <a:ea typeface="微软雅黑" panose="020B0503020204020204" pitchFamily="34" charset="-122"/>
              </a:rPr>
              <a:t>Diagram</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7" name="椭圆 6"/>
          <p:cNvSpPr/>
          <p:nvPr/>
        </p:nvSpPr>
        <p:spPr>
          <a:xfrm>
            <a:off x="4628606" y="5617491"/>
            <a:ext cx="889200" cy="8892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03</a:t>
            </a:r>
            <a:endParaRPr lang="zh-CN" altLang="en-US" sz="3200" b="1" dirty="0"/>
          </a:p>
        </p:txBody>
      </p:sp>
      <p:sp>
        <p:nvSpPr>
          <p:cNvPr id="24" name="文本框 7"/>
          <p:cNvSpPr txBox="1"/>
          <p:nvPr/>
        </p:nvSpPr>
        <p:spPr>
          <a:xfrm>
            <a:off x="5793834" y="5738925"/>
            <a:ext cx="5407566" cy="646331"/>
          </a:xfrm>
          <a:prstGeom prst="rect">
            <a:avLst/>
          </a:prstGeom>
          <a:noFill/>
        </p:spPr>
        <p:txBody>
          <a:bodyPr wrap="square"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Improvement(if has)</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0222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033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
          <p:cNvSpPr txBox="1"/>
          <p:nvPr/>
        </p:nvSpPr>
        <p:spPr>
          <a:xfrm>
            <a:off x="1480456" y="460999"/>
            <a:ext cx="9231087" cy="1015663"/>
          </a:xfrm>
          <a:prstGeom prst="rect">
            <a:avLst/>
          </a:prstGeom>
          <a:noFill/>
        </p:spPr>
        <p:txBody>
          <a:bodyPr wrap="square" rtlCol="0">
            <a:spAutoFit/>
          </a:bodyPr>
          <a:lstStyle/>
          <a:p>
            <a:pPr algn="ctr"/>
            <a:r>
              <a:rPr lang="en-US" altLang="zh-CN" sz="6000" b="1" dirty="0" smtClean="0">
                <a:solidFill>
                  <a:schemeClr val="bg1"/>
                </a:solidFill>
                <a:latin typeface="Microsoft YaHei" panose="020B0503020204020204" pitchFamily="34" charset="-122"/>
                <a:ea typeface="Microsoft YaHei" panose="020B0503020204020204" pitchFamily="34" charset="-122"/>
              </a:rPr>
              <a:t>Machine Learning</a:t>
            </a:r>
            <a:endParaRPr lang="zh-CN" altLang="en-US" sz="6000" b="1" dirty="0">
              <a:solidFill>
                <a:schemeClr val="bg1"/>
              </a:solidFill>
              <a:latin typeface="Microsoft YaHei" panose="020B0503020204020204" pitchFamily="34" charset="-122"/>
              <a:ea typeface="Microsoft YaHei" panose="020B0503020204020204" pitchFamily="34" charset="-122"/>
            </a:endParaRPr>
          </a:p>
        </p:txBody>
      </p:sp>
      <p:sp>
        <p:nvSpPr>
          <p:cNvPr id="8" name="流程圖: 多重文件 7"/>
          <p:cNvSpPr/>
          <p:nvPr/>
        </p:nvSpPr>
        <p:spPr>
          <a:xfrm>
            <a:off x="614462" y="2570649"/>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Training Data</a:t>
            </a:r>
            <a:endParaRPr lang="zh-TW" altLang="en-US" sz="2000" dirty="0">
              <a:latin typeface="Microsoft YaHei" panose="020B0503020204020204" pitchFamily="34" charset="-122"/>
              <a:ea typeface="Microsoft YaHei" panose="020B0503020204020204" pitchFamily="34" charset="-122"/>
            </a:endParaRPr>
          </a:p>
        </p:txBody>
      </p:sp>
      <p:sp>
        <p:nvSpPr>
          <p:cNvPr id="19" name="流程圖: 程序 18"/>
          <p:cNvSpPr/>
          <p:nvPr/>
        </p:nvSpPr>
        <p:spPr>
          <a:xfrm>
            <a:off x="3291210"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Label</a:t>
            </a:r>
            <a:endParaRPr lang="zh-TW" altLang="en-US" sz="2800" dirty="0">
              <a:latin typeface="Microsoft YaHei" panose="020B0503020204020204" pitchFamily="34" charset="-122"/>
              <a:ea typeface="Microsoft YaHei" panose="020B0503020204020204" pitchFamily="34" charset="-122"/>
            </a:endParaRPr>
          </a:p>
        </p:txBody>
      </p:sp>
      <p:sp>
        <p:nvSpPr>
          <p:cNvPr id="21" name="立方體 20"/>
          <p:cNvSpPr/>
          <p:nvPr/>
        </p:nvSpPr>
        <p:spPr>
          <a:xfrm>
            <a:off x="6923276" y="2570649"/>
            <a:ext cx="1654609" cy="1654609"/>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Predict</a:t>
            </a:r>
            <a:endParaRPr lang="zh-TW" altLang="en-US" sz="2800" dirty="0"/>
          </a:p>
        </p:txBody>
      </p:sp>
      <p:sp>
        <p:nvSpPr>
          <p:cNvPr id="24" name="立方體 23"/>
          <p:cNvSpPr/>
          <p:nvPr/>
        </p:nvSpPr>
        <p:spPr>
          <a:xfrm>
            <a:off x="3458771" y="2570649"/>
            <a:ext cx="1627730" cy="1627730"/>
          </a:xfrm>
          <a:prstGeom prst="cub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t>Learn</a:t>
            </a:r>
            <a:endParaRPr lang="zh-TW" altLang="en-US" sz="2800" dirty="0"/>
          </a:p>
        </p:txBody>
      </p:sp>
      <p:sp>
        <p:nvSpPr>
          <p:cNvPr id="25" name="流程圖: 多重文件 24"/>
          <p:cNvSpPr/>
          <p:nvPr/>
        </p:nvSpPr>
        <p:spPr>
          <a:xfrm>
            <a:off x="10001150" y="2569342"/>
            <a:ext cx="1480456" cy="1756228"/>
          </a:xfrm>
          <a:prstGeom prst="flowChartMultidocumen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latin typeface="Microsoft YaHei" panose="020B0503020204020204" pitchFamily="34" charset="-122"/>
                <a:ea typeface="Microsoft YaHei" panose="020B0503020204020204" pitchFamily="34" charset="-122"/>
              </a:rPr>
              <a:t>Test Data</a:t>
            </a:r>
            <a:endParaRPr lang="zh-TW" altLang="en-US" sz="2000" dirty="0">
              <a:latin typeface="Microsoft YaHei" panose="020B0503020204020204" pitchFamily="34" charset="-122"/>
              <a:ea typeface="Microsoft YaHei" panose="020B0503020204020204" pitchFamily="34" charset="-122"/>
            </a:endParaRPr>
          </a:p>
        </p:txBody>
      </p:sp>
      <p:sp>
        <p:nvSpPr>
          <p:cNvPr id="28" name="流程圖: 程序 27"/>
          <p:cNvSpPr/>
          <p:nvPr/>
        </p:nvSpPr>
        <p:spPr>
          <a:xfrm>
            <a:off x="198832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rgbClr val="FFFF00"/>
                </a:solidFill>
                <a:latin typeface="Microsoft YaHei" panose="020B0503020204020204" pitchFamily="34" charset="-122"/>
                <a:ea typeface="Microsoft YaHei" panose="020B0503020204020204" pitchFamily="34" charset="-122"/>
              </a:rPr>
              <a:t>Features</a:t>
            </a:r>
            <a:endParaRPr lang="zh-TW" altLang="en-US" sz="2400" dirty="0">
              <a:solidFill>
                <a:srgbClr val="FFFF00"/>
              </a:solidFill>
              <a:latin typeface="Microsoft YaHei" panose="020B0503020204020204" pitchFamily="34" charset="-122"/>
              <a:ea typeface="Microsoft YaHei" panose="020B0503020204020204" pitchFamily="34" charset="-122"/>
            </a:endParaRPr>
          </a:p>
        </p:txBody>
      </p:sp>
      <p:sp>
        <p:nvSpPr>
          <p:cNvPr id="29" name="向上箭號 28"/>
          <p:cNvSpPr/>
          <p:nvPr/>
        </p:nvSpPr>
        <p:spPr>
          <a:xfrm rot="5400000">
            <a:off x="2573644" y="3229238"/>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上箭號 29"/>
          <p:cNvSpPr/>
          <p:nvPr/>
        </p:nvSpPr>
        <p:spPr>
          <a:xfrm rot="16200000">
            <a:off x="9086317" y="3229238"/>
            <a:ext cx="406400" cy="436436"/>
          </a:xfrm>
          <a:prstGeom prst="upArrow">
            <a:avLst>
              <a:gd name="adj1" fmla="val 50000"/>
              <a:gd name="adj2" fmla="val 398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程序 30"/>
          <p:cNvSpPr/>
          <p:nvPr/>
        </p:nvSpPr>
        <p:spPr>
          <a:xfrm>
            <a:off x="8461211" y="253535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Features</a:t>
            </a:r>
            <a:endParaRPr lang="zh-TW" altLang="en-US" sz="2400" dirty="0">
              <a:latin typeface="Microsoft YaHei" panose="020B0503020204020204" pitchFamily="34" charset="-122"/>
              <a:ea typeface="Microsoft YaHei" panose="020B0503020204020204" pitchFamily="34" charset="-122"/>
            </a:endParaRPr>
          </a:p>
        </p:txBody>
      </p:sp>
      <p:sp>
        <p:nvSpPr>
          <p:cNvPr id="33" name="流程圖: 程序 32"/>
          <p:cNvSpPr/>
          <p:nvPr/>
        </p:nvSpPr>
        <p:spPr>
          <a:xfrm>
            <a:off x="5181685" y="2569342"/>
            <a:ext cx="1646406" cy="624114"/>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latin typeface="Microsoft YaHei" panose="020B0503020204020204" pitchFamily="34" charset="-122"/>
                <a:ea typeface="Microsoft YaHei" panose="020B0503020204020204" pitchFamily="34" charset="-122"/>
              </a:rPr>
              <a:t>Model</a:t>
            </a:r>
            <a:endParaRPr lang="zh-TW" altLang="en-US" sz="2400" dirty="0">
              <a:latin typeface="Microsoft YaHei" panose="020B0503020204020204" pitchFamily="34" charset="-122"/>
              <a:ea typeface="Microsoft YaHei" panose="020B0503020204020204" pitchFamily="34" charset="-122"/>
            </a:endParaRPr>
          </a:p>
        </p:txBody>
      </p:sp>
      <p:sp>
        <p:nvSpPr>
          <p:cNvPr id="34" name="向上箭號 33"/>
          <p:cNvSpPr/>
          <p:nvPr/>
        </p:nvSpPr>
        <p:spPr>
          <a:xfrm>
            <a:off x="3911213"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向上箭號 34"/>
          <p:cNvSpPr/>
          <p:nvPr/>
        </p:nvSpPr>
        <p:spPr>
          <a:xfrm rot="5400000">
            <a:off x="5844834" y="3161593"/>
            <a:ext cx="406400" cy="57172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流程圖: 程序 35"/>
          <p:cNvSpPr/>
          <p:nvPr/>
        </p:nvSpPr>
        <p:spPr>
          <a:xfrm>
            <a:off x="6871237" y="5154163"/>
            <a:ext cx="1646406" cy="624114"/>
          </a:xfrm>
          <a:prstGeom prst="flowChart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latin typeface="Microsoft YaHei" panose="020B0503020204020204" pitchFamily="34" charset="-122"/>
                <a:ea typeface="Microsoft YaHei" panose="020B0503020204020204" pitchFamily="34" charset="-122"/>
              </a:rPr>
              <a:t>Result</a:t>
            </a:r>
            <a:endParaRPr lang="zh-TW" altLang="en-US" sz="2800" dirty="0">
              <a:latin typeface="Microsoft YaHei" panose="020B0503020204020204" pitchFamily="34" charset="-122"/>
              <a:ea typeface="Microsoft YaHei" panose="020B0503020204020204" pitchFamily="34" charset="-122"/>
            </a:endParaRPr>
          </a:p>
        </p:txBody>
      </p:sp>
      <p:sp>
        <p:nvSpPr>
          <p:cNvPr id="37" name="向上箭號 36"/>
          <p:cNvSpPr/>
          <p:nvPr/>
        </p:nvSpPr>
        <p:spPr>
          <a:xfrm rot="10800000">
            <a:off x="7491240" y="4444247"/>
            <a:ext cx="406400" cy="436436"/>
          </a:xfrm>
          <a:prstGeom prst="up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8185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653607"/>
      </a:accent1>
      <a:accent2>
        <a:srgbClr val="5C003D"/>
      </a:accent2>
      <a:accent3>
        <a:srgbClr val="FFE7AB"/>
      </a:accent3>
      <a:accent4>
        <a:srgbClr val="FFC000"/>
      </a:accent4>
      <a:accent5>
        <a:srgbClr val="4472C4"/>
      </a:accent5>
      <a:accent6>
        <a:srgbClr val="70AD47"/>
      </a:accent6>
      <a:hlink>
        <a:srgbClr val="0563C1"/>
      </a:hlink>
      <a:folHlink>
        <a:srgbClr val="954F72"/>
      </a:folHlink>
    </a:clrScheme>
    <a:fontScheme name="自訂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2060</TotalTime>
  <Words>389</Words>
  <Application>Microsoft Office PowerPoint</Application>
  <PresentationFormat>寬螢幕</PresentationFormat>
  <Paragraphs>192</Paragraphs>
  <Slides>20</Slides>
  <Notes>4</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20</vt:i4>
      </vt:variant>
    </vt:vector>
  </HeadingPairs>
  <TitlesOfParts>
    <vt:vector size="29" baseType="lpstr">
      <vt:lpstr>微软雅黑</vt:lpstr>
      <vt:lpstr>新細明體</vt:lpstr>
      <vt:lpstr>Cambria Math</vt:lpstr>
      <vt:lpstr>Arial</vt:lpstr>
      <vt:lpstr>微軟正黑體</vt:lpstr>
      <vt:lpstr>Segoe UI</vt:lpstr>
      <vt:lpstr>Calibri</vt:lpstr>
      <vt:lpstr>微软雅黑</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韓斌</cp:lastModifiedBy>
  <cp:revision>418</cp:revision>
  <dcterms:created xsi:type="dcterms:W3CDTF">2015-08-18T05:03:53Z</dcterms:created>
  <dcterms:modified xsi:type="dcterms:W3CDTF">2016-08-11T04:55:18Z</dcterms:modified>
</cp:coreProperties>
</file>